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5"/>
  </p:notesMasterIdLst>
  <p:sldIdLst>
    <p:sldId id="256" r:id="rId5"/>
    <p:sldId id="257" r:id="rId6"/>
    <p:sldId id="258" r:id="rId7"/>
    <p:sldId id="296" r:id="rId8"/>
    <p:sldId id="270" r:id="rId9"/>
    <p:sldId id="291" r:id="rId10"/>
    <p:sldId id="264" r:id="rId11"/>
    <p:sldId id="273" r:id="rId12"/>
    <p:sldId id="265" r:id="rId13"/>
    <p:sldId id="294" r:id="rId14"/>
    <p:sldId id="290" r:id="rId15"/>
    <p:sldId id="293" r:id="rId16"/>
    <p:sldId id="266" r:id="rId17"/>
    <p:sldId id="267" r:id="rId18"/>
    <p:sldId id="295" r:id="rId19"/>
    <p:sldId id="277" r:id="rId20"/>
    <p:sldId id="281" r:id="rId21"/>
    <p:sldId id="288" r:id="rId22"/>
    <p:sldId id="283" r:id="rId23"/>
    <p:sldId id="282" r:id="rId24"/>
    <p:sldId id="285" r:id="rId25"/>
    <p:sldId id="284" r:id="rId26"/>
    <p:sldId id="289" r:id="rId27"/>
    <p:sldId id="297" r:id="rId28"/>
    <p:sldId id="259" r:id="rId29"/>
    <p:sldId id="279" r:id="rId30"/>
    <p:sldId id="278" r:id="rId31"/>
    <p:sldId id="280" r:id="rId32"/>
    <p:sldId id="301" r:id="rId33"/>
    <p:sldId id="26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3_2" csCatId="accent3" phldr="1"/>
      <dgm:spPr/>
      <dgm:t>
        <a:bodyPr/>
        <a:lstStyle/>
        <a:p>
          <a:endParaRPr lang="en-US"/>
        </a:p>
      </dgm:t>
    </dgm:pt>
    <dgm:pt modelId="{DF1ABFB3-B399-406F-91BD-DCDF9A38526B}">
      <dgm:prSet phldrT="[Text]" phldr="0" custT="1"/>
      <dgm:spPr/>
      <dgm:t>
        <a:bodyPr/>
        <a:lstStyle/>
        <a:p>
          <a:pPr>
            <a:lnSpc>
              <a:spcPct val="100000"/>
            </a:lnSpc>
          </a:pPr>
          <a:r>
            <a:rPr lang="en-US" sz="2000" b="0" spc="120" baseline="0" dirty="0">
              <a:solidFill>
                <a:schemeClr val="tx2"/>
              </a:solidFill>
              <a:latin typeface="Tw Cen MT" panose="020B0602020104020603" pitchFamily="34" charset="77"/>
            </a:rPr>
            <a:t>Upgraded and renamed as KUET</a:t>
          </a:r>
          <a:endParaRPr lang="en-US" sz="2000" b="1" spc="120" baseline="0" dirty="0">
            <a:solidFill>
              <a:schemeClr val="tx2"/>
            </a:solidFill>
            <a:latin typeface="Tw Cen MT" panose="020B0602020104020603" pitchFamily="34" charset="77"/>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custT="1"/>
      <dgm:spPr/>
      <dgm:t>
        <a:bodyPr/>
        <a:lstStyle/>
        <a:p>
          <a:pPr>
            <a:defRPr b="1"/>
          </a:pPr>
          <a:r>
            <a:rPr lang="en-US" sz="4000" b="0" spc="140" baseline="0" dirty="0">
              <a:solidFill>
                <a:schemeClr val="tx2"/>
              </a:solidFill>
              <a:latin typeface="Tw Cen MT" panose="020B0602020104020603" pitchFamily="34" charset="77"/>
            </a:rPr>
            <a:t>1974</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custT="1"/>
      <dgm:spPr/>
      <dgm:t>
        <a:bodyPr/>
        <a:lstStyle/>
        <a:p>
          <a:pPr>
            <a:lnSpc>
              <a:spcPct val="100000"/>
            </a:lnSpc>
          </a:pPr>
          <a:r>
            <a:rPr lang="en-US" sz="2000" b="0" spc="120" baseline="0" dirty="0">
              <a:solidFill>
                <a:schemeClr val="tx2"/>
              </a:solidFill>
              <a:latin typeface="Tw Cen MT" panose="020B0602020104020603" pitchFamily="34" charset="77"/>
            </a:rPr>
            <a:t>Established as Khulna Engineering College                      </a:t>
          </a: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custT="1"/>
      <dgm:spPr/>
      <dgm:t>
        <a:bodyPr/>
        <a:lstStyle/>
        <a:p>
          <a:pPr>
            <a:defRPr b="1"/>
          </a:pPr>
          <a:r>
            <a:rPr lang="en-US" sz="2000" b="0" spc="140" baseline="0" dirty="0">
              <a:solidFill>
                <a:schemeClr val="tx2"/>
              </a:solidFill>
              <a:latin typeface="Tw Cen MT" panose="020B0602020104020603" pitchFamily="34" charset="77"/>
            </a:rPr>
            <a:t>NOV 20XX</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pPr>
            <a:lnSpc>
              <a:spcPct val="100000"/>
            </a:lnSpc>
          </a:pPr>
          <a:r>
            <a:rPr lang="en-US" b="0" spc="120" baseline="0" dirty="0">
              <a:solidFill>
                <a:schemeClr val="tx2"/>
              </a:solidFill>
              <a:latin typeface="Tw Cen MT" panose="020B0602020104020603" pitchFamily="34" charset="77"/>
            </a:rPr>
            <a:t>Disseminate standardized metrics</a:t>
          </a: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EFEB4D61-3A9C-4140-977F-3C3F5C9EE9D1}">
      <dgm:prSet phldr="0" custT="1"/>
      <dgm:spPr/>
      <dgm:t>
        <a:bodyPr/>
        <a:lstStyle/>
        <a:p>
          <a:pPr>
            <a:lnSpc>
              <a:spcPct val="100000"/>
            </a:lnSpc>
          </a:pPr>
          <a:r>
            <a:rPr lang="en-US" sz="2000" b="0" spc="120" baseline="0" dirty="0">
              <a:solidFill>
                <a:schemeClr val="tx2"/>
              </a:solidFill>
              <a:latin typeface="Tw Cen MT" panose="020B0602020104020603" pitchFamily="34" charset="77"/>
            </a:rPr>
            <a:t>Became Bangladesh Institute of Technology (BIT), Khulna</a:t>
          </a: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custT="1"/>
      <dgm:spPr/>
      <dgm:t>
        <a:bodyPr/>
        <a:lstStyle/>
        <a:p>
          <a:pPr>
            <a:defRPr b="1"/>
          </a:pPr>
          <a:r>
            <a:rPr lang="en-US" sz="2000" b="0" spc="140" baseline="0" dirty="0">
              <a:solidFill>
                <a:schemeClr val="tx2"/>
              </a:solidFill>
              <a:latin typeface="Tw Cen MT" panose="020B0602020104020603" pitchFamily="34" charset="77"/>
            </a:rPr>
            <a:t>MARCH 20XX</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pPr>
            <a:lnSpc>
              <a:spcPct val="100000"/>
            </a:lnSpc>
          </a:pPr>
          <a:r>
            <a:rPr lang="en-US" b="0" spc="120" baseline="0" dirty="0">
              <a:solidFill>
                <a:schemeClr val="tx2"/>
              </a:solidFill>
              <a:latin typeface="Tw Cen MT" panose="020B0602020104020603" pitchFamily="34" charset="77"/>
            </a:rPr>
            <a:t>Foster holistically superior methodologies</a:t>
          </a: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custT="1"/>
      <dgm:spPr/>
      <dgm:t>
        <a:bodyPr/>
        <a:lstStyle/>
        <a:p>
          <a:pPr>
            <a:defRPr b="1"/>
          </a:pPr>
          <a:r>
            <a:rPr lang="en-US" sz="4000" b="0" spc="140" baseline="0" dirty="0">
              <a:solidFill>
                <a:schemeClr val="tx2"/>
              </a:solidFill>
              <a:latin typeface="Tw Cen MT" panose="020B0602020104020603" pitchFamily="34" charset="77"/>
            </a:rPr>
            <a:t>2003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FA8F44BD-C8C7-462C-9756-1EC498E86842}">
      <dgm:prSet phldr="0" custT="1"/>
      <dgm:spPr/>
      <dgm:t>
        <a:bodyPr rIns="91440"/>
        <a:lstStyle/>
        <a:p>
          <a:pPr>
            <a:defRPr b="1"/>
          </a:pPr>
          <a:r>
            <a:rPr lang="en-US" sz="4000" b="0" spc="140" baseline="0" dirty="0">
              <a:solidFill>
                <a:schemeClr val="tx2"/>
              </a:solidFill>
              <a:latin typeface="Tw Cen MT" panose="020B0602020104020603" pitchFamily="34" charset="77"/>
            </a:rPr>
            <a:t>1986</a:t>
          </a:r>
        </a:p>
      </dgm:t>
    </dgm:pt>
    <dgm:pt modelId="{8C8A9736-03DA-4B1C-A590-10B4AD89452B}" type="sibTrans" cxnId="{0D51BD2E-4619-469B-B233-EBAC3D4D0BA6}">
      <dgm:prSet/>
      <dgm:spPr/>
      <dgm:t>
        <a:bodyPr/>
        <a:lstStyle/>
        <a:p>
          <a:endParaRPr lang="en-US"/>
        </a:p>
      </dgm:t>
    </dgm:pt>
    <dgm:pt modelId="{F47063EE-4B58-4EDE-A4F2-A4BD81B82F21}" type="parTrans" cxnId="{0D51BD2E-4619-469B-B233-EBAC3D4D0BA6}">
      <dgm:prSet/>
      <dgm:spPr/>
      <dgm:t>
        <a:bodyPr/>
        <a:lstStyle/>
        <a:p>
          <a:endParaRPr lang="en-US"/>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gradFill rotWithShape="0">
          <a:gsLst>
            <a:gs pos="0">
              <a:schemeClr val="accent2"/>
            </a:gs>
            <a:gs pos="100000">
              <a:schemeClr val="accent3"/>
            </a:gs>
          </a:gsLst>
          <a:lin ang="0" scaled="1"/>
        </a:gradFill>
        <a:ln>
          <a:noFill/>
        </a:ln>
      </dgm:spPr>
    </dgm:pt>
    <dgm:pt modelId="{5B7FC7CF-F58D-48D5-8BCC-38D6EE87890B}" type="pres">
      <dgm:prSet presAssocID="{58FF46FB-368D-4E9C-A650-0513B8879DA8}" presName="Ellipse" presStyleLbl="fgAcc1" presStyleIdx="1" presStyleCnt="6"/>
      <dgm:spPr>
        <a:solidFill>
          <a:schemeClr val="lt1">
            <a:hueOff val="0"/>
            <a:satOff val="0"/>
            <a:lumOff val="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82110">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3">
              <a:hueOff val="0"/>
              <a:satOff val="0"/>
              <a:lumOff val="0"/>
              <a:alphaOff val="0"/>
            </a:schemeClr>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a:gradFill rotWithShape="0">
          <a:gsLst>
            <a:gs pos="0">
              <a:schemeClr val="accent2"/>
            </a:gs>
            <a:gs pos="100000">
              <a:schemeClr val="accent3"/>
            </a:gs>
          </a:gsLst>
          <a:lin ang="0" scaled="1"/>
        </a:gradFill>
        <a:ln>
          <a:noFill/>
        </a:ln>
      </dgm:spPr>
    </dgm:pt>
    <dgm:pt modelId="{B1A1A837-F261-404B-A808-B2F4154CE8A2}" type="pres">
      <dgm:prSet presAssocID="{D05E1923-5021-40F7-B4EF-E582E23A699D}" presName="Ellipse" presStyleLbl="fgAcc1" presStyleIdx="2" presStyleCnt="6"/>
      <dgm:spPr>
        <a:solidFill>
          <a:schemeClr val="lt1">
            <a:hueOff val="0"/>
            <a:satOff val="0"/>
            <a:lumOff val="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84860">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3">
              <a:hueOff val="0"/>
              <a:satOff val="0"/>
              <a:lumOff val="0"/>
              <a:alphaOff val="0"/>
            </a:schemeClr>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custLinFactX="-80174" custLinFactNeighborX="-100000"/>
      <dgm:spPr>
        <a:gradFill rotWithShape="0">
          <a:gsLst>
            <a:gs pos="0">
              <a:schemeClr val="accent2"/>
            </a:gs>
            <a:gs pos="100000">
              <a:schemeClr val="accent3"/>
            </a:gs>
          </a:gsLst>
          <a:lin ang="0" scaled="1"/>
        </a:gradFill>
        <a:ln>
          <a:noFill/>
        </a:ln>
      </dgm:spPr>
    </dgm:pt>
    <dgm:pt modelId="{5D519322-C1DD-47AE-92C0-13575134BC76}" type="pres">
      <dgm:prSet presAssocID="{FA8F44BD-C8C7-462C-9756-1EC498E86842}" presName="Ellipse" presStyleLbl="fgAcc1" presStyleIdx="3" presStyleCnt="6"/>
      <dgm:spPr>
        <a:solidFill>
          <a:schemeClr val="lt1">
            <a:hueOff val="0"/>
            <a:satOff val="0"/>
            <a:lumOff val="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131876" custLinFactNeighborX="-15256">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custLinFactX="-1100000" custLinFactNeighborX="-1112236"/>
      <dgm:spPr>
        <a:noFill/>
        <a:ln w="12700" cap="flat" cmpd="sng" algn="ctr">
          <a:solidFill>
            <a:schemeClr val="accent3">
              <a:hueOff val="0"/>
              <a:satOff val="0"/>
              <a:lumOff val="0"/>
              <a:alphaOff val="0"/>
            </a:schemeClr>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a:gradFill rotWithShape="0">
          <a:gsLst>
            <a:gs pos="0">
              <a:schemeClr val="accent2"/>
            </a:gs>
            <a:gs pos="100000">
              <a:schemeClr val="accent3"/>
            </a:gs>
          </a:gsLst>
          <a:lin ang="0" scaled="1"/>
        </a:gradFill>
        <a:ln>
          <a:noFill/>
        </a:ln>
      </dgm:spPr>
    </dgm:pt>
    <dgm:pt modelId="{515AAB83-BD07-4B9E-9A3B-858C0B126F9C}" type="pres">
      <dgm:prSet presAssocID="{8BAB5E6F-A65E-41DB-A296-0818B0E49F7C}" presName="Ellipse" presStyleLbl="fgAcc1" presStyleIdx="4" presStyleCnt="6"/>
      <dgm:spPr>
        <a:solidFill>
          <a:schemeClr val="lt1">
            <a:hueOff val="0"/>
            <a:satOff val="0"/>
            <a:lumOff val="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81675">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3">
              <a:hueOff val="0"/>
              <a:satOff val="0"/>
              <a:lumOff val="0"/>
              <a:alphaOff val="0"/>
            </a:schemeClr>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custLinFactX="-118120" custLinFactNeighborX="-200000"/>
      <dgm:spPr>
        <a:gradFill rotWithShape="0">
          <a:gsLst>
            <a:gs pos="0">
              <a:schemeClr val="accent2"/>
            </a:gs>
            <a:gs pos="100000">
              <a:schemeClr val="accent3"/>
            </a:gs>
          </a:gsLst>
          <a:lin ang="0" scaled="1"/>
        </a:gradFill>
        <a:ln>
          <a:noFill/>
        </a:ln>
      </dgm:spPr>
    </dgm:pt>
    <dgm:pt modelId="{A22B1C16-7FF0-4DBE-B32E-E43FEB1E2EAC}" type="pres">
      <dgm:prSet presAssocID="{8B9AF88A-E1F7-4D3A-905F-87228D6A8655}" presName="Ellipse" presStyleLbl="fgAcc1" presStyleIdx="5" presStyleCnt="6"/>
      <dgm:spPr>
        <a:solidFill>
          <a:schemeClr val="lt1">
            <a:hueOff val="0"/>
            <a:satOff val="0"/>
            <a:lumOff val="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96515" custLinFactNeighborX="-63131">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custLinFactX="-1905587" custLinFactNeighborX="-2000000"/>
      <dgm:spPr>
        <a:noFill/>
        <a:ln w="12700" cap="flat" cmpd="sng" algn="ctr">
          <a:solidFill>
            <a:schemeClr val="accent3">
              <a:hueOff val="0"/>
              <a:satOff val="0"/>
              <a:lumOff val="0"/>
              <a:alphaOff val="0"/>
            </a:schemeClr>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81504"/>
          <a:ext cx="10215948" cy="0"/>
        </a:xfrm>
        <a:prstGeom prst="line">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112821" y="506920"/>
          <a:ext cx="312514" cy="312514"/>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47539" y="541637"/>
          <a:ext cx="243078" cy="243078"/>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656893" y="890053"/>
          <a:ext cx="1531439"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7000" rIns="127000" bIns="190500" numCol="1" spcCol="1270" anchor="t" anchorCtr="0">
          <a:noAutofit/>
        </a:bodyPr>
        <a:lstStyle/>
        <a:p>
          <a:pPr marL="0" lvl="0" indent="0" algn="l" defTabSz="889000">
            <a:lnSpc>
              <a:spcPct val="100000"/>
            </a:lnSpc>
            <a:spcBef>
              <a:spcPct val="0"/>
            </a:spcBef>
            <a:spcAft>
              <a:spcPct val="35000"/>
            </a:spcAft>
            <a:buNone/>
          </a:pPr>
          <a:r>
            <a:rPr lang="en-US" sz="2000" b="0" kern="1200" spc="120" baseline="0" dirty="0">
              <a:solidFill>
                <a:schemeClr val="tx2"/>
              </a:solidFill>
              <a:latin typeface="Tw Cen MT" panose="020B0602020104020603" pitchFamily="34" charset="77"/>
            </a:rPr>
            <a:t>Established as Khulna Engineering College                      </a:t>
          </a:r>
        </a:p>
      </dsp:txBody>
      <dsp:txXfrm>
        <a:off x="656893" y="890053"/>
        <a:ext cx="1531439" cy="1291450"/>
      </dsp:txXfrm>
    </dsp:sp>
    <dsp:sp modelId="{8E3FB235-DF38-476B-9A0E-B1E583D50944}">
      <dsp:nvSpPr>
        <dsp:cNvPr id="0" name=""/>
        <dsp:cNvSpPr/>
      </dsp:nvSpPr>
      <dsp:spPr>
        <a:xfrm>
          <a:off x="656893" y="436300"/>
          <a:ext cx="1531439"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54000" bIns="0" numCol="1" spcCol="1270" anchor="ctr" anchorCtr="0">
          <a:noAutofit/>
        </a:bodyPr>
        <a:lstStyle/>
        <a:p>
          <a:pPr marL="0" lvl="0" indent="0" algn="l" defTabSz="1778000">
            <a:lnSpc>
              <a:spcPct val="90000"/>
            </a:lnSpc>
            <a:spcBef>
              <a:spcPct val="0"/>
            </a:spcBef>
            <a:spcAft>
              <a:spcPct val="35000"/>
            </a:spcAft>
            <a:buNone/>
            <a:defRPr b="1"/>
          </a:pPr>
          <a:r>
            <a:rPr lang="en-US" sz="4000" b="0" kern="1200" spc="140" baseline="0" dirty="0">
              <a:solidFill>
                <a:schemeClr val="tx2"/>
              </a:solidFill>
              <a:latin typeface="Tw Cen MT" panose="020B0602020104020603" pitchFamily="34" charset="77"/>
            </a:rPr>
            <a:t>1974</a:t>
          </a:r>
        </a:p>
      </dsp:txBody>
      <dsp:txXfrm>
        <a:off x="656893" y="436300"/>
        <a:ext cx="1531439" cy="453752"/>
      </dsp:txXfrm>
    </dsp:sp>
    <dsp:sp modelId="{9AA05CE5-209F-4AD9-BE2C-2A69F76DA8F4}">
      <dsp:nvSpPr>
        <dsp:cNvPr id="0" name=""/>
        <dsp:cNvSpPr/>
      </dsp:nvSpPr>
      <dsp:spPr>
        <a:xfrm>
          <a:off x="269078" y="890053"/>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235197" y="2140666"/>
          <a:ext cx="79553"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2055434" y="2907806"/>
          <a:ext cx="171274" cy="171274"/>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2019532" y="2872119"/>
          <a:ext cx="243078" cy="242648"/>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503240" y="2181504"/>
          <a:ext cx="1582729" cy="690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100000"/>
            </a:lnSpc>
            <a:spcBef>
              <a:spcPct val="0"/>
            </a:spcBef>
            <a:spcAft>
              <a:spcPct val="35000"/>
            </a:spcAft>
            <a:buNone/>
          </a:pPr>
          <a:r>
            <a:rPr lang="en-US" sz="1200" b="0" kern="1200" spc="120" baseline="0" dirty="0">
              <a:solidFill>
                <a:schemeClr val="tx2"/>
              </a:solidFill>
              <a:latin typeface="Tw Cen MT" panose="020B0602020104020603" pitchFamily="34" charset="77"/>
            </a:rPr>
            <a:t>Disseminate standardized metrics</a:t>
          </a:r>
        </a:p>
      </dsp:txBody>
      <dsp:txXfrm>
        <a:off x="2503240" y="2181504"/>
        <a:ext cx="1582729" cy="690615"/>
      </dsp:txXfrm>
    </dsp:sp>
    <dsp:sp modelId="{223C5207-4FA2-4A6C-8F43-20BD55767C99}">
      <dsp:nvSpPr>
        <dsp:cNvPr id="0" name=""/>
        <dsp:cNvSpPr/>
      </dsp:nvSpPr>
      <dsp:spPr>
        <a:xfrm>
          <a:off x="2503240" y="2872119"/>
          <a:ext cx="1582729" cy="24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NOV 20XX</a:t>
          </a:r>
        </a:p>
      </dsp:txBody>
      <dsp:txXfrm>
        <a:off x="2503240" y="2872119"/>
        <a:ext cx="1582729" cy="242648"/>
      </dsp:txXfrm>
    </dsp:sp>
    <dsp:sp modelId="{4FE5EB5D-4CEF-4D0D-9394-0534E61844BE}">
      <dsp:nvSpPr>
        <dsp:cNvPr id="0" name=""/>
        <dsp:cNvSpPr/>
      </dsp:nvSpPr>
      <dsp:spPr>
        <a:xfrm>
          <a:off x="2141071" y="2181504"/>
          <a:ext cx="0" cy="690615"/>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2072584" y="2159665"/>
          <a:ext cx="148764" cy="43676"/>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060507" y="506920"/>
          <a:ext cx="312514" cy="312514"/>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095224" y="541637"/>
          <a:ext cx="243078" cy="243078"/>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652243" y="890053"/>
          <a:ext cx="2459628"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7000" rIns="127000" bIns="190500" numCol="1" spcCol="1270" anchor="t" anchorCtr="0">
          <a:noAutofit/>
        </a:bodyPr>
        <a:lstStyle/>
        <a:p>
          <a:pPr marL="0" lvl="0" indent="0" algn="l" defTabSz="889000">
            <a:lnSpc>
              <a:spcPct val="100000"/>
            </a:lnSpc>
            <a:spcBef>
              <a:spcPct val="0"/>
            </a:spcBef>
            <a:spcAft>
              <a:spcPct val="35000"/>
            </a:spcAft>
            <a:buNone/>
          </a:pPr>
          <a:r>
            <a:rPr lang="en-US" sz="2000" b="0" kern="1200" spc="120" baseline="0" dirty="0">
              <a:solidFill>
                <a:schemeClr val="tx2"/>
              </a:solidFill>
              <a:latin typeface="Tw Cen MT" panose="020B0602020104020603" pitchFamily="34" charset="77"/>
            </a:rPr>
            <a:t>Became Bangladesh Institute of Technology (BIT), Khulna</a:t>
          </a:r>
        </a:p>
      </dsp:txBody>
      <dsp:txXfrm>
        <a:off x="3652243" y="890053"/>
        <a:ext cx="2459628" cy="1291450"/>
      </dsp:txXfrm>
    </dsp:sp>
    <dsp:sp modelId="{2D6C7916-1130-46A8-833B-A6278CBD2192}">
      <dsp:nvSpPr>
        <dsp:cNvPr id="0" name=""/>
        <dsp:cNvSpPr/>
      </dsp:nvSpPr>
      <dsp:spPr>
        <a:xfrm>
          <a:off x="3652243" y="436300"/>
          <a:ext cx="2459628"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440" bIns="0" numCol="1" spcCol="1270" anchor="ctr" anchorCtr="0">
          <a:noAutofit/>
        </a:bodyPr>
        <a:lstStyle/>
        <a:p>
          <a:pPr marL="0" lvl="0" indent="0" algn="l" defTabSz="1778000">
            <a:lnSpc>
              <a:spcPct val="90000"/>
            </a:lnSpc>
            <a:spcBef>
              <a:spcPct val="0"/>
            </a:spcBef>
            <a:spcAft>
              <a:spcPct val="35000"/>
            </a:spcAft>
            <a:buNone/>
            <a:defRPr b="1"/>
          </a:pPr>
          <a:r>
            <a:rPr lang="en-US" sz="4000" b="0" kern="1200" spc="140" baseline="0" dirty="0">
              <a:solidFill>
                <a:schemeClr val="tx2"/>
              </a:solidFill>
              <a:latin typeface="Tw Cen MT" panose="020B0602020104020603" pitchFamily="34" charset="77"/>
            </a:rPr>
            <a:t>1986</a:t>
          </a:r>
        </a:p>
      </dsp:txBody>
      <dsp:txXfrm>
        <a:off x="3652243" y="436300"/>
        <a:ext cx="2459628" cy="453752"/>
      </dsp:txXfrm>
    </dsp:sp>
    <dsp:sp modelId="{4D953791-5C2F-4A75-A8F4-6ED7EAB5E015}">
      <dsp:nvSpPr>
        <dsp:cNvPr id="0" name=""/>
        <dsp:cNvSpPr/>
      </dsp:nvSpPr>
      <dsp:spPr>
        <a:xfrm>
          <a:off x="3216659" y="890053"/>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182778" y="2140666"/>
          <a:ext cx="79553"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6156631" y="2907806"/>
          <a:ext cx="171274" cy="171274"/>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6120729" y="2872119"/>
          <a:ext cx="243078" cy="242648"/>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6634140" y="2181504"/>
          <a:ext cx="1523325" cy="690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100000"/>
            </a:lnSpc>
            <a:spcBef>
              <a:spcPct val="0"/>
            </a:spcBef>
            <a:spcAft>
              <a:spcPct val="35000"/>
            </a:spcAft>
            <a:buNone/>
          </a:pPr>
          <a:r>
            <a:rPr lang="en-US" sz="1200" b="0" kern="1200" spc="120" baseline="0" dirty="0">
              <a:solidFill>
                <a:schemeClr val="tx2"/>
              </a:solidFill>
              <a:latin typeface="Tw Cen MT" panose="020B0602020104020603" pitchFamily="34" charset="77"/>
            </a:rPr>
            <a:t>Foster holistically superior methodologies</a:t>
          </a:r>
        </a:p>
      </dsp:txBody>
      <dsp:txXfrm>
        <a:off x="6634140" y="2181504"/>
        <a:ext cx="1523325" cy="690615"/>
      </dsp:txXfrm>
    </dsp:sp>
    <dsp:sp modelId="{7C1E6B4A-59F7-4018-A403-E1CCAEE78BA1}">
      <dsp:nvSpPr>
        <dsp:cNvPr id="0" name=""/>
        <dsp:cNvSpPr/>
      </dsp:nvSpPr>
      <dsp:spPr>
        <a:xfrm>
          <a:off x="6634140" y="2872119"/>
          <a:ext cx="1523325" cy="24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MARCH 20XX</a:t>
          </a:r>
        </a:p>
      </dsp:txBody>
      <dsp:txXfrm>
        <a:off x="6634140" y="2872119"/>
        <a:ext cx="1523325" cy="242648"/>
      </dsp:txXfrm>
    </dsp:sp>
    <dsp:sp modelId="{A03C5372-D306-43AC-B406-6F8183849431}">
      <dsp:nvSpPr>
        <dsp:cNvPr id="0" name=""/>
        <dsp:cNvSpPr/>
      </dsp:nvSpPr>
      <dsp:spPr>
        <a:xfrm>
          <a:off x="6242269" y="2181504"/>
          <a:ext cx="0" cy="690615"/>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6173782" y="2159665"/>
          <a:ext cx="148764" cy="43676"/>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552036" y="506920"/>
          <a:ext cx="312514" cy="312514"/>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586754" y="541637"/>
          <a:ext cx="243078" cy="243078"/>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190281" y="890053"/>
          <a:ext cx="1800107"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7000" rIns="127000" bIns="190500" numCol="1" spcCol="1270" anchor="t" anchorCtr="0">
          <a:noAutofit/>
        </a:bodyPr>
        <a:lstStyle/>
        <a:p>
          <a:pPr marL="0" lvl="0" indent="0" algn="l" defTabSz="889000">
            <a:lnSpc>
              <a:spcPct val="100000"/>
            </a:lnSpc>
            <a:spcBef>
              <a:spcPct val="0"/>
            </a:spcBef>
            <a:spcAft>
              <a:spcPct val="35000"/>
            </a:spcAft>
            <a:buNone/>
          </a:pPr>
          <a:r>
            <a:rPr lang="en-US" sz="2000" b="0" kern="1200" spc="120" baseline="0" dirty="0">
              <a:solidFill>
                <a:schemeClr val="tx2"/>
              </a:solidFill>
              <a:latin typeface="Tw Cen MT" panose="020B0602020104020603" pitchFamily="34" charset="77"/>
            </a:rPr>
            <a:t>Upgraded and renamed as KUET</a:t>
          </a:r>
          <a:endParaRPr lang="en-US" sz="2000" b="1" kern="1200" spc="120" baseline="0" dirty="0">
            <a:solidFill>
              <a:schemeClr val="tx2"/>
            </a:solidFill>
            <a:latin typeface="Tw Cen MT" panose="020B0602020104020603" pitchFamily="34" charset="77"/>
          </a:endParaRPr>
        </a:p>
      </dsp:txBody>
      <dsp:txXfrm>
        <a:off x="7190281" y="890053"/>
        <a:ext cx="1800107" cy="1291450"/>
      </dsp:txXfrm>
    </dsp:sp>
    <dsp:sp modelId="{3FA5D5AE-9CAE-4D19-9765-BCEE62095312}">
      <dsp:nvSpPr>
        <dsp:cNvPr id="0" name=""/>
        <dsp:cNvSpPr/>
      </dsp:nvSpPr>
      <dsp:spPr>
        <a:xfrm>
          <a:off x="7190281" y="436300"/>
          <a:ext cx="1800107"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54000" bIns="0" numCol="1" spcCol="1270" anchor="ctr" anchorCtr="0">
          <a:noAutofit/>
        </a:bodyPr>
        <a:lstStyle/>
        <a:p>
          <a:pPr marL="0" lvl="0" indent="0" algn="l" defTabSz="1778000">
            <a:lnSpc>
              <a:spcPct val="90000"/>
            </a:lnSpc>
            <a:spcBef>
              <a:spcPct val="0"/>
            </a:spcBef>
            <a:spcAft>
              <a:spcPct val="35000"/>
            </a:spcAft>
            <a:buNone/>
            <a:defRPr b="1"/>
          </a:pPr>
          <a:r>
            <a:rPr lang="en-US" sz="4000" b="0" kern="1200" spc="140" baseline="0" dirty="0">
              <a:solidFill>
                <a:schemeClr val="tx2"/>
              </a:solidFill>
              <a:latin typeface="Tw Cen MT" panose="020B0602020104020603" pitchFamily="34" charset="77"/>
            </a:rPr>
            <a:t>2003</a:t>
          </a:r>
        </a:p>
      </dsp:txBody>
      <dsp:txXfrm>
        <a:off x="7190281" y="436300"/>
        <a:ext cx="1800107" cy="453752"/>
      </dsp:txXfrm>
    </dsp:sp>
    <dsp:sp modelId="{FE6CA7EB-68EC-4E76-9051-08C4CF370101}">
      <dsp:nvSpPr>
        <dsp:cNvPr id="0" name=""/>
        <dsp:cNvSpPr/>
      </dsp:nvSpPr>
      <dsp:spPr>
        <a:xfrm>
          <a:off x="6708250" y="890053"/>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674369" y="2140666"/>
          <a:ext cx="79553"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5/18/2023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a:t>
            </a:fld>
            <a:endParaRPr lang="en-US" dirty="0"/>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endParaRPr lang="en-US" dirty="0"/>
          </a:p>
        </p:txBody>
      </p:sp>
      <p:cxnSp>
        <p:nvCxnSpPr>
          <p:cNvPr id="13" name="Straight Connector 12">
            <a:extLst>
              <a:ext uri="{FF2B5EF4-FFF2-40B4-BE49-F238E27FC236}">
                <a16:creationId xmlns:a16="http://schemas.microsoft.com/office/drawing/2014/main" id="{93C4921B-870F-DA4B-99FE-526B47FAF5FF}"/>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3C217E0E-2C1A-4D03-BC55-D7D6609B8121}"/>
              </a:ext>
            </a:extLst>
          </p:cNvPr>
          <p:cNvSpPr>
            <a:spLocks noGrp="1"/>
          </p:cNvSpPr>
          <p:nvPr>
            <p:ph type="title"/>
          </p:nvPr>
        </p:nvSpPr>
        <p:spPr>
          <a:xfrm>
            <a:off x="693683" y="879635"/>
            <a:ext cx="7659486" cy="1198178"/>
          </a:xfrm>
          <a:custGeom>
            <a:avLst/>
            <a:gdLst>
              <a:gd name="connsiteX0" fmla="*/ 0 w 7659486"/>
              <a:gd name="connsiteY0" fmla="*/ 0 h 1198178"/>
              <a:gd name="connsiteX1" fmla="*/ 7659486 w 7659486"/>
              <a:gd name="connsiteY1" fmla="*/ 0 h 1198178"/>
              <a:gd name="connsiteX2" fmla="*/ 7355455 w 7659486"/>
              <a:gd name="connsiteY2" fmla="*/ 1198178 h 1198178"/>
              <a:gd name="connsiteX3" fmla="*/ 0 w 7659486"/>
              <a:gd name="connsiteY3" fmla="*/ 1198178 h 1198178"/>
            </a:gdLst>
            <a:ahLst/>
            <a:cxnLst>
              <a:cxn ang="0">
                <a:pos x="connsiteX0" y="connsiteY0"/>
              </a:cxn>
              <a:cxn ang="0">
                <a:pos x="connsiteX1" y="connsiteY1"/>
              </a:cxn>
              <a:cxn ang="0">
                <a:pos x="connsiteX2" y="connsiteY2"/>
              </a:cxn>
              <a:cxn ang="0">
                <a:pos x="connsiteX3" y="connsiteY3"/>
              </a:cxn>
            </a:cxnLst>
            <a:rect l="l" t="t" r="r" b="b"/>
            <a:pathLst>
              <a:path w="7659486" h="1198178">
                <a:moveTo>
                  <a:pt x="0" y="0"/>
                </a:moveTo>
                <a:lnTo>
                  <a:pt x="7659486" y="0"/>
                </a:lnTo>
                <a:lnTo>
                  <a:pt x="7355455" y="1198178"/>
                </a:lnTo>
                <a:lnTo>
                  <a:pt x="0" y="1198178"/>
                </a:lnTo>
                <a:close/>
              </a:path>
            </a:pathLst>
          </a:custGeom>
          <a:solidFill>
            <a:schemeClr val="accent2"/>
          </a:solidFill>
        </p:spPr>
        <p:txBody>
          <a:bodyPr wrap="square" lIns="320040">
            <a:noAutofit/>
          </a:bodyPr>
          <a:lstStyle>
            <a:lvl1pPr>
              <a:defRPr sz="4000" cap="all" spc="30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916016" y="2551819"/>
            <a:ext cx="2952599" cy="1781642"/>
          </a:xfrm>
        </p:spPr>
        <p:txBody>
          <a:bodyPr>
            <a:normAutofit/>
          </a:bodyPr>
          <a:lstStyle>
            <a:lvl1pPr marL="0" indent="0" algn="l">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642D6D4-2980-4539-861D-C5AB35191834}" type="datetime1">
              <a:rPr lang="en-US" smtClean="0"/>
              <a:t>5/18/2023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6B46AC40-4848-C146-B8DE-C805F662DCA5}"/>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09666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lvl1pPr>
          </a:lstStyle>
          <a:p>
            <a:fld id="{7F8D6AE6-5560-4C47-974F-51A82A9CC533}" type="datetime1">
              <a:rPr lang="en-US" smtClean="0"/>
              <a:t>5/18/2023</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a:xfrm>
            <a:off x="4053114" y="6356350"/>
            <a:ext cx="2188029" cy="365125"/>
          </a:xfrm>
        </p:spPr>
        <p:txBody>
          <a:bodyPr/>
          <a:lstStyle>
            <a:lvl1pPr algn="r">
              <a:defRPr sz="1000"/>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solidFill>
                  <a:schemeClr val="bg1"/>
                </a:solidFill>
              </a:defRPr>
            </a:lvl1pPr>
          </a:lstStyle>
          <a:p>
            <a:fld id="{294A09A9-5501-47C1-A89A-A340965A2BE2}" type="slidenum">
              <a:rPr lang="en-US" smtClean="0"/>
              <a:pPr/>
              <a:t>‹#›</a:t>
            </a:fld>
            <a:endParaRPr lang="en-US" dirty="0"/>
          </a:p>
        </p:txBody>
      </p:sp>
      <p:cxnSp>
        <p:nvCxnSpPr>
          <p:cNvPr id="8" name="Straight Connector 7">
            <a:extLst>
              <a:ext uri="{FF2B5EF4-FFF2-40B4-BE49-F238E27FC236}">
                <a16:creationId xmlns:a16="http://schemas.microsoft.com/office/drawing/2014/main" id="{59FE6242-19BA-2847-9959-30D6F0E27035}"/>
              </a:ext>
            </a:extLst>
          </p:cNvPr>
          <p:cNvCxnSpPr/>
          <p:nvPr userDrawn="1"/>
        </p:nvCxnSpPr>
        <p:spPr>
          <a:xfrm flipH="1">
            <a:off x="633306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715A3155-E4BF-478C-8D90-C66F5EB27439}"/>
              </a:ext>
            </a:extLst>
          </p:cNvPr>
          <p:cNvSpPr>
            <a:spLocks noGrp="1"/>
          </p:cNvSpPr>
          <p:nvPr>
            <p:ph type="ctrTitle"/>
          </p:nvPr>
        </p:nvSpPr>
        <p:spPr>
          <a:xfrm>
            <a:off x="693683" y="879636"/>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lnSpc>
                <a:spcPct val="100000"/>
              </a:lnSpc>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EDF23CDC-9A9D-5247-AD71-0A10D94BDCBE}"/>
              </a:ext>
            </a:extLst>
          </p:cNvPr>
          <p:cNvSpPr>
            <a:spLocks noGrp="1"/>
          </p:cNvSpPr>
          <p:nvPr>
            <p:ph type="subTitle" idx="1"/>
          </p:nvPr>
        </p:nvSpPr>
        <p:spPr>
          <a:xfrm>
            <a:off x="916016" y="2551819"/>
            <a:ext cx="4413068" cy="3539265"/>
          </a:xfrm>
        </p:spPr>
        <p:txBody>
          <a:bodyPr>
            <a:normAutofit/>
          </a:bodyPr>
          <a:lstStyle>
            <a:lvl1pPr marL="342900" indent="-342900" algn="l">
              <a:lnSpc>
                <a:spcPct val="100000"/>
              </a:lnSpc>
              <a:buFont typeface="Arial" panose="020B0604020202020204" pitchFamily="34" charset="0"/>
              <a:buChar char="•"/>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7" name="Picture Placeholder 26">
            <a:extLst>
              <a:ext uri="{FF2B5EF4-FFF2-40B4-BE49-F238E27FC236}">
                <a16:creationId xmlns:a16="http://schemas.microsoft.com/office/drawing/2014/main" id="{0DA38E85-9448-450D-A4ED-FFA79C7100D6}"/>
              </a:ext>
            </a:extLst>
          </p:cNvPr>
          <p:cNvSpPr>
            <a:spLocks noGrp="1"/>
          </p:cNvSpPr>
          <p:nvPr>
            <p:ph type="pic" sz="quarter" idx="14"/>
          </p:nvPr>
        </p:nvSpPr>
        <p:spPr>
          <a:xfrm>
            <a:off x="6461342" y="0"/>
            <a:ext cx="5730658"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txBody>
          <a:bodyPr wrap="square" anchor="ctr">
            <a:noAutofit/>
          </a:bodyPr>
          <a:lstStyle>
            <a:lvl1pPr marL="0" indent="0" algn="ctr">
              <a:buNone/>
              <a:defRPr/>
            </a:lvl1pPr>
          </a:lstStyle>
          <a:p>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F72571D-58D5-4367-9E7E-94A5A5D795B8}"/>
              </a:ext>
            </a:extLst>
          </p:cNvPr>
          <p:cNvSpPr/>
          <p:nvPr userDrawn="1"/>
        </p:nvSpPr>
        <p:spPr>
          <a:xfrm>
            <a:off x="693682" y="2286000"/>
            <a:ext cx="11498318" cy="341630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20">
            <a:extLst>
              <a:ext uri="{FF2B5EF4-FFF2-40B4-BE49-F238E27FC236}">
                <a16:creationId xmlns:a16="http://schemas.microsoft.com/office/drawing/2014/main" id="{ACD184E7-842E-4CDA-8022-CFE5CEA0DBE9}"/>
              </a:ext>
            </a:extLst>
          </p:cNvPr>
          <p:cNvSpPr>
            <a:spLocks noGrp="1"/>
          </p:cNvSpPr>
          <p:nvPr>
            <p:ph type="pic" sz="quarter" idx="16"/>
          </p:nvPr>
        </p:nvSpPr>
        <p:spPr>
          <a:xfrm>
            <a:off x="0" y="0"/>
            <a:ext cx="8534400" cy="6858000"/>
          </a:xfrm>
          <a:custGeom>
            <a:avLst/>
            <a:gdLst>
              <a:gd name="connsiteX0" fmla="*/ 0 w 8534400"/>
              <a:gd name="connsiteY0" fmla="*/ 0 h 6858000"/>
              <a:gd name="connsiteX1" fmla="*/ 6827520 w 8534400"/>
              <a:gd name="connsiteY1" fmla="*/ 0 h 6858000"/>
              <a:gd name="connsiteX2" fmla="*/ 7396480 w 8534400"/>
              <a:gd name="connsiteY2" fmla="*/ 2286000 h 6858000"/>
              <a:gd name="connsiteX3" fmla="*/ 693682 w 8534400"/>
              <a:gd name="connsiteY3" fmla="*/ 2286000 h 6858000"/>
              <a:gd name="connsiteX4" fmla="*/ 693682 w 8534400"/>
              <a:gd name="connsiteY4" fmla="*/ 5702300 h 6858000"/>
              <a:gd name="connsiteX5" fmla="*/ 8246759 w 8534400"/>
              <a:gd name="connsiteY5" fmla="*/ 5702300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396480" y="2286000"/>
                </a:lnTo>
                <a:lnTo>
                  <a:pt x="693682" y="2286000"/>
                </a:lnTo>
                <a:lnTo>
                  <a:pt x="693682" y="5702300"/>
                </a:lnTo>
                <a:lnTo>
                  <a:pt x="8246759" y="5702300"/>
                </a:lnTo>
                <a:lnTo>
                  <a:pt x="8534400" y="6858000"/>
                </a:lnTo>
                <a:lnTo>
                  <a:pt x="0" y="6858000"/>
                </a:lnTo>
                <a:close/>
              </a:path>
            </a:pathLst>
          </a:custGeom>
        </p:spPr>
        <p:txBody>
          <a:bodyPr wrap="square">
            <a:noAutofit/>
          </a:bodyPr>
          <a:lstStyle/>
          <a:p>
            <a:endParaRPr lang="en-US" dirty="0"/>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solidFill>
                  <a:schemeClr val="bg1"/>
                </a:solidFill>
              </a:defRPr>
            </a:lvl1pPr>
          </a:lstStyle>
          <a:p>
            <a:fld id="{9F078ECC-9F72-4C84-9F40-DBB817ADBDF0}" type="datetime1">
              <a:rPr lang="en-US" smtClean="0"/>
              <a:t>5/18/2023</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lvl1pPr>
              <a:defRPr sz="1000">
                <a:solidFill>
                  <a:schemeClr val="bg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3" name="Text Placeholder 2">
            <a:extLst>
              <a:ext uri="{FF2B5EF4-FFF2-40B4-BE49-F238E27FC236}">
                <a16:creationId xmlns:a16="http://schemas.microsoft.com/office/drawing/2014/main" id="{6CC650A3-C37B-8949-AAFB-1CA610A432AE}"/>
              </a:ext>
            </a:extLst>
          </p:cNvPr>
          <p:cNvSpPr>
            <a:spLocks noGrp="1"/>
          </p:cNvSpPr>
          <p:nvPr>
            <p:ph type="body" sz="quarter" idx="13"/>
          </p:nvPr>
        </p:nvSpPr>
        <p:spPr>
          <a:xfrm>
            <a:off x="4661069"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6823CE96-7B45-0E4E-8DD2-AAE6F7DB97C9}"/>
              </a:ext>
            </a:extLst>
          </p:cNvPr>
          <p:cNvSpPr>
            <a:spLocks noGrp="1"/>
          </p:cNvSpPr>
          <p:nvPr>
            <p:ph type="body" sz="quarter" idx="14"/>
          </p:nvPr>
        </p:nvSpPr>
        <p:spPr>
          <a:xfrm>
            <a:off x="81151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7F451F20-9248-594B-8CD5-3442A64513D8}"/>
              </a:ext>
            </a:extLst>
          </p:cNvPr>
          <p:cNvSpPr>
            <a:spLocks noGrp="1"/>
          </p:cNvSpPr>
          <p:nvPr>
            <p:ph type="body" sz="quarter" idx="15"/>
          </p:nvPr>
        </p:nvSpPr>
        <p:spPr>
          <a:xfrm>
            <a:off x="12190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cxnSp>
        <p:nvCxnSpPr>
          <p:cNvPr id="18" name="Straight Connector 17">
            <a:extLst>
              <a:ext uri="{FF2B5EF4-FFF2-40B4-BE49-F238E27FC236}">
                <a16:creationId xmlns:a16="http://schemas.microsoft.com/office/drawing/2014/main" id="{92008AA3-BEDF-CE40-9D94-F5875454E799}"/>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693684" y="879636"/>
            <a:ext cx="6294727" cy="1206888"/>
          </a:xfrm>
          <a:custGeom>
            <a:avLst/>
            <a:gdLst>
              <a:gd name="connsiteX0" fmla="*/ 5986630 w 6294727"/>
              <a:gd name="connsiteY0" fmla="*/ 0 h 1206888"/>
              <a:gd name="connsiteX1" fmla="*/ 6294727 w 6294727"/>
              <a:gd name="connsiteY1" fmla="*/ 1206888 h 1206888"/>
              <a:gd name="connsiteX2" fmla="*/ 0 w 6294727"/>
              <a:gd name="connsiteY2" fmla="*/ 1206888 h 1206888"/>
              <a:gd name="connsiteX3" fmla="*/ 0 w 6294727"/>
              <a:gd name="connsiteY3" fmla="*/ 8709 h 1206888"/>
            </a:gdLst>
            <a:ahLst/>
            <a:cxnLst>
              <a:cxn ang="0">
                <a:pos x="connsiteX0" y="connsiteY0"/>
              </a:cxn>
              <a:cxn ang="0">
                <a:pos x="connsiteX1" y="connsiteY1"/>
              </a:cxn>
              <a:cxn ang="0">
                <a:pos x="connsiteX2" y="connsiteY2"/>
              </a:cxn>
              <a:cxn ang="0">
                <a:pos x="connsiteX3" y="connsiteY3"/>
              </a:cxn>
            </a:cxnLst>
            <a:rect l="l" t="t" r="r" b="b"/>
            <a:pathLst>
              <a:path w="6294727" h="1206888">
                <a:moveTo>
                  <a:pt x="5986630" y="0"/>
                </a:moveTo>
                <a:lnTo>
                  <a:pt x="6294727" y="1206888"/>
                </a:lnTo>
                <a:lnTo>
                  <a:pt x="0" y="1206888"/>
                </a:lnTo>
                <a:lnTo>
                  <a:pt x="0" y="8709"/>
                </a:lnTo>
                <a:close/>
              </a:path>
            </a:pathLst>
          </a:custGeom>
          <a:solidFill>
            <a:schemeClr val="accent2"/>
          </a:solidFill>
        </p:spPr>
        <p:txBody>
          <a:bodyPr wrap="square"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83102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943C0-A7A3-4C4C-BEB2-9176DE863005}"/>
              </a:ext>
            </a:extLst>
          </p:cNvPr>
          <p:cNvSpPr>
            <a:spLocks noGrp="1"/>
          </p:cNvSpPr>
          <p:nvPr>
            <p:ph type="pic" sz="quarter" idx="13"/>
          </p:nvPr>
        </p:nvSpPr>
        <p:spPr>
          <a:xfrm>
            <a:off x="3681047" y="0"/>
            <a:ext cx="8510952" cy="685800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p:spPr>
        <p:txBody>
          <a:bodyPr wrap="square" anchor="ctr">
            <a:noAutofit/>
          </a:bodyPr>
          <a:lstStyle>
            <a:lvl1pPr marL="0" indent="0" algn="ctr">
              <a:buNone/>
              <a:defRPr/>
            </a:lvl1pPr>
          </a:lstStyle>
          <a:p>
            <a:endParaRPr lang="en-US" dirty="0"/>
          </a:p>
        </p:txBody>
      </p:sp>
      <p:cxnSp>
        <p:nvCxnSpPr>
          <p:cNvPr id="4" name="Straight Connector 3">
            <a:extLst>
              <a:ext uri="{FF2B5EF4-FFF2-40B4-BE49-F238E27FC236}">
                <a16:creationId xmlns:a16="http://schemas.microsoft.com/office/drawing/2014/main" id="{104F3C93-C085-8A47-9A2A-6AD3F3D69F4E}"/>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941283B3-F5BE-4FDF-829D-D1BE17F71653}"/>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320040"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916016" y="2551819"/>
            <a:ext cx="2952599" cy="3539265"/>
          </a:xfrm>
        </p:spPr>
        <p:txBody>
          <a:bodyPr>
            <a:normAutofit/>
          </a:bodyPr>
          <a:lstStyle>
            <a:lvl1pPr marL="0" indent="0" algn="l">
              <a:lnSpc>
                <a:spcPct val="100000"/>
              </a:lnSpc>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lvl1pPr>
          </a:lstStyle>
          <a:p>
            <a:fld id="{BECDB002-086C-4FC2-9108-C394C3B829E3}" type="datetime1">
              <a:rPr lang="en-US" smtClean="0"/>
              <a:t>5/18/2023</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6AC9F3-6F32-409B-A3B1-EEF36BA06678}"/>
              </a:ext>
            </a:extLst>
          </p:cNvPr>
          <p:cNvSpPr>
            <a:spLocks noGrp="1"/>
          </p:cNvSpPr>
          <p:nvPr>
            <p:ph type="pic" sz="quarter" idx="13"/>
          </p:nvPr>
        </p:nvSpPr>
        <p:spPr>
          <a:xfrm>
            <a:off x="0" y="0"/>
            <a:ext cx="8534400" cy="6858000"/>
          </a:xfrm>
          <a:custGeom>
            <a:avLst/>
            <a:gdLst>
              <a:gd name="connsiteX0" fmla="*/ 0 w 8534400"/>
              <a:gd name="connsiteY0" fmla="*/ 0 h 6858000"/>
              <a:gd name="connsiteX1" fmla="*/ 6827520 w 8534400"/>
              <a:gd name="connsiteY1" fmla="*/ 0 h 6858000"/>
              <a:gd name="connsiteX2" fmla="*/ 7070048 w 8534400"/>
              <a:gd name="connsiteY2" fmla="*/ 974442 h 6858000"/>
              <a:gd name="connsiteX3" fmla="*/ 5680814 w 8534400"/>
              <a:gd name="connsiteY3" fmla="*/ 974442 h 6858000"/>
              <a:gd name="connsiteX4" fmla="*/ 5680814 w 8534400"/>
              <a:gd name="connsiteY4" fmla="*/ 5758652 h 6858000"/>
              <a:gd name="connsiteX5" fmla="*/ 8260785 w 8534400"/>
              <a:gd name="connsiteY5" fmla="*/ 5758652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070048" y="974442"/>
                </a:lnTo>
                <a:lnTo>
                  <a:pt x="5680814" y="974442"/>
                </a:lnTo>
                <a:lnTo>
                  <a:pt x="5680814" y="5758652"/>
                </a:lnTo>
                <a:lnTo>
                  <a:pt x="8260785" y="5758652"/>
                </a:lnTo>
                <a:lnTo>
                  <a:pt x="8534400" y="6858000"/>
                </a:lnTo>
                <a:lnTo>
                  <a:pt x="0" y="6858000"/>
                </a:lnTo>
                <a:close/>
              </a:path>
            </a:pathLst>
          </a:custGeom>
        </p:spPr>
        <p:txBody>
          <a:bodyPr wrap="square" anchor="ctr">
            <a:noAutofit/>
          </a:bodyPr>
          <a:lstStyle>
            <a:lvl1pPr marL="0" indent="0" algn="ctr">
              <a:buNone/>
              <a:defRPr/>
            </a:lvl1pPr>
          </a:lstStyle>
          <a:p>
            <a:endParaRPr lang="en-US" dirty="0"/>
          </a:p>
        </p:txBody>
      </p:sp>
      <p:sp>
        <p:nvSpPr>
          <p:cNvPr id="20" name="Rectangle 19">
            <a:extLst>
              <a:ext uri="{FF2B5EF4-FFF2-40B4-BE49-F238E27FC236}">
                <a16:creationId xmlns:a16="http://schemas.microsoft.com/office/drawing/2014/main" id="{E26FF020-BB93-4C6C-B3ED-8326D424097A}"/>
              </a:ext>
            </a:extLst>
          </p:cNvPr>
          <p:cNvSpPr/>
          <p:nvPr userDrawn="1"/>
        </p:nvSpPr>
        <p:spPr>
          <a:xfrm>
            <a:off x="5680814" y="974442"/>
            <a:ext cx="5228191" cy="478421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5942173C-2B01-804E-85FB-4D68140D4E1A}"/>
              </a:ext>
            </a:extLst>
          </p:cNvPr>
          <p:cNvSpPr>
            <a:spLocks noGrp="1"/>
          </p:cNvSpPr>
          <p:nvPr>
            <p:ph type="ctrTitle"/>
          </p:nvPr>
        </p:nvSpPr>
        <p:spPr>
          <a:xfrm>
            <a:off x="6096000" y="1106424"/>
            <a:ext cx="4446062" cy="916644"/>
          </a:xfrm>
        </p:spPr>
        <p:txBody>
          <a:bodyPr anchor="b">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6096000" y="2075245"/>
            <a:ext cx="4446062" cy="3295405"/>
          </a:xfrm>
        </p:spPr>
        <p:txBody>
          <a:bodyPr>
            <a:normAutofit/>
          </a:bodyPr>
          <a:lstStyle>
            <a:lvl1pPr marL="0" indent="0" algn="l">
              <a:lnSpc>
                <a:spcPct val="125000"/>
              </a:lnSpc>
              <a:buNone/>
              <a:defRPr sz="1800" spc="140" baseline="0">
                <a:solidFill>
                  <a:schemeClr val="bg1"/>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 name="Straight Connector 3">
            <a:extLst>
              <a:ext uri="{FF2B5EF4-FFF2-40B4-BE49-F238E27FC236}">
                <a16:creationId xmlns:a16="http://schemas.microsoft.com/office/drawing/2014/main" id="{104F3C93-C085-8A47-9A2A-6AD3F3D69F4E}"/>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solidFill>
                  <a:schemeClr val="bg1"/>
                </a:solidFill>
              </a:defRPr>
            </a:lvl1pPr>
          </a:lstStyle>
          <a:p>
            <a:fld id="{61BCCE59-728A-49EC-8DAF-0FAF9EBD41DD}" type="datetime1">
              <a:rPr lang="en-US" smtClean="0"/>
              <a:t>5/18/2023</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tx2">
                    <a:lumMod val="60000"/>
                    <a:lumOff val="40000"/>
                  </a:schemeClr>
                </a:solidFill>
              </a:defRPr>
            </a:lvl1pPr>
          </a:lstStyle>
          <a:p>
            <a:fld id="{294A09A9-5501-47C1-A89A-A340965A2BE2}" type="slidenum">
              <a:rPr lang="en-US" smtClean="0"/>
              <a:pPr/>
              <a:t>‹#›</a:t>
            </a:fld>
            <a:endParaRPr lang="en-US" dirty="0"/>
          </a:p>
        </p:txBody>
      </p:sp>
      <p:sp>
        <p:nvSpPr>
          <p:cNvPr id="3" name="Rectangle 2">
            <a:extLst>
              <a:ext uri="{FF2B5EF4-FFF2-40B4-BE49-F238E27FC236}">
                <a16:creationId xmlns:a16="http://schemas.microsoft.com/office/drawing/2014/main" id="{7C00B690-D495-014F-8F60-C8152AD122A2}"/>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D3DB60-9D00-2B4C-A1B6-A76F20998922}"/>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4B7F1F1-6439-8D45-8BCD-B68DB64CEDC1}"/>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B870777-57CE-7A40-BCBA-E189F67DF446}"/>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A332DFE-5DF9-9744-86D5-7CE052E088CE}"/>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8699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22459DEE-E152-47DA-8D52-C9681014BC8E}"/>
              </a:ext>
            </a:extLst>
          </p:cNvPr>
          <p:cNvSpPr>
            <a:spLocks noGrp="1"/>
          </p:cNvSpPr>
          <p:nvPr>
            <p:ph type="pic" sz="quarter" idx="10"/>
          </p:nvPr>
        </p:nvSpPr>
        <p:spPr>
          <a:xfrm>
            <a:off x="0" y="0"/>
            <a:ext cx="12192000" cy="6858000"/>
          </a:xfrm>
          <a:custGeom>
            <a:avLst/>
            <a:gdLst>
              <a:gd name="connsiteX0" fmla="*/ 2043953 w 12192000"/>
              <a:gd name="connsiteY0" fmla="*/ 2205318 h 6858000"/>
              <a:gd name="connsiteX1" fmla="*/ 2043953 w 12192000"/>
              <a:gd name="connsiteY1" fmla="*/ 4518212 h 6858000"/>
              <a:gd name="connsiteX2" fmla="*/ 10148047 w 12192000"/>
              <a:gd name="connsiteY2" fmla="*/ 4518212 h 6858000"/>
              <a:gd name="connsiteX3" fmla="*/ 10148047 w 12192000"/>
              <a:gd name="connsiteY3" fmla="*/ 220531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043953" y="2205318"/>
                </a:moveTo>
                <a:lnTo>
                  <a:pt x="2043953" y="4518212"/>
                </a:lnTo>
                <a:lnTo>
                  <a:pt x="10148047" y="4518212"/>
                </a:lnTo>
                <a:lnTo>
                  <a:pt x="10148047" y="2205318"/>
                </a:lnTo>
                <a:close/>
                <a:moveTo>
                  <a:pt x="0" y="0"/>
                </a:moveTo>
                <a:lnTo>
                  <a:pt x="12192000" y="0"/>
                </a:lnTo>
                <a:lnTo>
                  <a:pt x="12192000" y="6858000"/>
                </a:lnTo>
                <a:lnTo>
                  <a:pt x="0" y="68580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432050" y="2665037"/>
            <a:ext cx="7327900" cy="902916"/>
          </a:xfrm>
        </p:spPr>
        <p:txBody>
          <a:bodyPr anchor="ctr">
            <a:normAutofit/>
          </a:bodyPr>
          <a:lstStyle>
            <a:lvl1pPr algn="ctr">
              <a:defRPr sz="4000" spc="300">
                <a:solidFill>
                  <a:schemeClr val="bg1"/>
                </a:solidFill>
                <a:latin typeface="Bahnschrift"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3597462" y="3567953"/>
            <a:ext cx="4997076" cy="610066"/>
          </a:xfrm>
        </p:spPr>
        <p:txBody>
          <a:bodyPr>
            <a:normAutofit/>
          </a:bodyPr>
          <a:lstStyle>
            <a:lvl1pPr marL="0" indent="0" algn="ctr">
              <a:buNone/>
              <a:defRPr sz="2000" spc="300">
                <a:solidFill>
                  <a:schemeClr val="bg1"/>
                </a:solidFill>
                <a:latin typeface="Tw Cen MT" panose="020B06020201040206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7B56D85B-EB43-4988-9D07-7393356AD4A1}" type="datetime1">
              <a:rPr lang="en-US" smtClean="0"/>
              <a:t>5/18/2023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6" name="Rectangle 5">
            <a:extLst>
              <a:ext uri="{FF2B5EF4-FFF2-40B4-BE49-F238E27FC236}">
                <a16:creationId xmlns:a16="http://schemas.microsoft.com/office/drawing/2014/main" id="{A8582161-389A-C649-9A2B-A16F489BB170}"/>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F7AA420-2BBF-AF48-8EF7-EF3CC47451FA}"/>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0EDE653-D0BD-314F-B7B9-FD426A4C487F}"/>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6C43E8D-A8CD-974D-B3E2-5B4500E55B0A}"/>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9A540AC-3D9F-5A42-BE59-E7EC044230B4}"/>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B2AF213A-60C6-4671-9B4D-63024EC3B303}" type="datetime1">
              <a:rPr lang="en-US" smtClean="0"/>
              <a:t>5/18/2023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B329649E-3847-4CC6-A84D-56DE76BD193D}"/>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Content Placeholder 5">
            <a:extLst>
              <a:ext uri="{FF2B5EF4-FFF2-40B4-BE49-F238E27FC236}">
                <a16:creationId xmlns:a16="http://schemas.microsoft.com/office/drawing/2014/main" id="{84E120DB-DDEC-4DDF-8FB4-5C52F8078B86}"/>
              </a:ext>
            </a:extLst>
          </p:cNvPr>
          <p:cNvSpPr>
            <a:spLocks noGrp="1"/>
          </p:cNvSpPr>
          <p:nvPr>
            <p:ph sz="quarter" idx="13"/>
          </p:nvPr>
        </p:nvSpPr>
        <p:spPr>
          <a:xfrm>
            <a:off x="693738" y="2705425"/>
            <a:ext cx="10745787" cy="327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55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921764" y="2145265"/>
            <a:ext cx="8348472" cy="2363568"/>
          </a:xfrm>
          <a:noFill/>
        </p:spPr>
        <p:txBody>
          <a:bodyPr>
            <a:normAutofit/>
          </a:bodyPr>
          <a:lstStyle>
            <a:lvl1pPr algn="ctr">
              <a:defRPr sz="4000" spc="140" baseline="0">
                <a:solidFill>
                  <a:schemeClr val="tx2"/>
                </a:solidFill>
                <a:latin typeface="Tw Cen MT" panose="020B0602020104020603" pitchFamily="34" charset="77"/>
              </a:defRPr>
            </a:lvl1pPr>
          </a:lstStyle>
          <a:p>
            <a:r>
              <a:rPr lang="en-US" dirty="0"/>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B992E9E-19F7-4539-B679-CA95C06DC4B8}" type="datetime1">
              <a:rPr lang="en-US" smtClean="0"/>
              <a:t>5/18/2023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0B51AFA9-C4C0-D44A-BE1A-30964CBCFE37}"/>
              </a:ext>
            </a:extLst>
          </p:cNvPr>
          <p:cNvSpPr txBox="1">
            <a:spLocks/>
          </p:cNvSpPr>
          <p:nvPr userDrawn="1"/>
        </p:nvSpPr>
        <p:spPr>
          <a:xfrm>
            <a:off x="970130" y="1879594"/>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3" name="Title 1">
            <a:extLst>
              <a:ext uri="{FF2B5EF4-FFF2-40B4-BE49-F238E27FC236}">
                <a16:creationId xmlns:a16="http://schemas.microsoft.com/office/drawing/2014/main" id="{2E169998-8E4C-AC45-9496-F3E1D40DD604}"/>
              </a:ext>
            </a:extLst>
          </p:cNvPr>
          <p:cNvSpPr txBox="1">
            <a:spLocks/>
          </p:cNvSpPr>
          <p:nvPr userDrawn="1"/>
        </p:nvSpPr>
        <p:spPr>
          <a:xfrm>
            <a:off x="10408852" y="4443180"/>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5" name="Text Placeholder 14">
            <a:extLst>
              <a:ext uri="{FF2B5EF4-FFF2-40B4-BE49-F238E27FC236}">
                <a16:creationId xmlns:a16="http://schemas.microsoft.com/office/drawing/2014/main" id="{F3F62FE2-8018-8846-A38A-108C9B02DF17}"/>
              </a:ext>
            </a:extLst>
          </p:cNvPr>
          <p:cNvSpPr>
            <a:spLocks noGrp="1"/>
          </p:cNvSpPr>
          <p:nvPr>
            <p:ph type="body" sz="quarter" idx="13"/>
          </p:nvPr>
        </p:nvSpPr>
        <p:spPr>
          <a:xfrm>
            <a:off x="6662738" y="4526051"/>
            <a:ext cx="3727450" cy="515938"/>
          </a:xfrm>
          <a:noFill/>
        </p:spPr>
        <p:txBody>
          <a:bodyPr>
            <a:noAutofit/>
          </a:bodyPr>
          <a:lstStyle>
            <a:lvl1pPr marL="0" indent="0" algn="r">
              <a:buNone/>
              <a:defRPr sz="2000" spc="140" baseline="0">
                <a:solidFill>
                  <a:schemeClr val="tx2"/>
                </a:solidFill>
                <a:latin typeface="Tw Cen MT" panose="020B0602020104020603" pitchFamily="34" charset="77"/>
              </a:defRPr>
            </a:lvl1pPr>
            <a:lvl2pPr marL="457200" indent="0" algn="r">
              <a:buNone/>
              <a:defRPr sz="1800">
                <a:solidFill>
                  <a:schemeClr val="tx2"/>
                </a:solidFill>
                <a:latin typeface="Tw Cen MT" panose="020B0602020104020603" pitchFamily="34" charset="77"/>
              </a:defRPr>
            </a:lvl2pPr>
            <a:lvl3pPr marL="914400" indent="0" algn="r">
              <a:buNone/>
              <a:defRPr sz="1600">
                <a:solidFill>
                  <a:schemeClr val="tx2"/>
                </a:solidFill>
                <a:latin typeface="Tw Cen MT" panose="020B0602020104020603" pitchFamily="34" charset="77"/>
              </a:defRPr>
            </a:lvl3pPr>
            <a:lvl4pPr marL="1371600" indent="0" algn="r">
              <a:buNone/>
              <a:defRPr sz="1400">
                <a:solidFill>
                  <a:schemeClr val="tx2"/>
                </a:solidFill>
                <a:latin typeface="Tw Cen MT" panose="020B0602020104020603" pitchFamily="34" charset="77"/>
              </a:defRPr>
            </a:lvl4pPr>
            <a:lvl5pPr marL="1828800" indent="0" algn="r">
              <a:buNone/>
              <a:defRPr sz="1400">
                <a:solidFill>
                  <a:schemeClr val="tx2"/>
                </a:solidFill>
                <a:latin typeface="Tw Cen MT" panose="020B0602020104020603" pitchFamily="34" charset="77"/>
              </a:defRPr>
            </a:lvl5pPr>
          </a:lstStyle>
          <a:p>
            <a:pPr lvl="0"/>
            <a:r>
              <a:rPr lang="en-US" dirty="0"/>
              <a:t>Click to edit Master text styles</a:t>
            </a:r>
          </a:p>
        </p:txBody>
      </p:sp>
    </p:spTree>
    <p:extLst>
      <p:ext uri="{BB962C8B-B14F-4D97-AF65-F5344CB8AC3E}">
        <p14:creationId xmlns:p14="http://schemas.microsoft.com/office/powerpoint/2010/main" val="159331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the Team 4">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D92330BE-AFF2-4F7C-AA06-D38DAED5E740}" type="datetime1">
              <a:rPr lang="en-US" smtClean="0"/>
              <a:t>5/18/2023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405063"/>
            <a:ext cx="946150" cy="944562"/>
          </a:xfrm>
        </p:spPr>
        <p:txBody>
          <a:bodyPr anchor="ctr">
            <a:norm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2200773"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2200773"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1" name="Picture Placeholder 16">
            <a:extLst>
              <a:ext uri="{FF2B5EF4-FFF2-40B4-BE49-F238E27FC236}">
                <a16:creationId xmlns:a16="http://schemas.microsoft.com/office/drawing/2014/main" id="{6D61AF1F-6298-744E-B9E2-999EED4A1EC8}"/>
              </a:ext>
            </a:extLst>
          </p:cNvPr>
          <p:cNvSpPr>
            <a:spLocks noGrp="1"/>
          </p:cNvSpPr>
          <p:nvPr>
            <p:ph type="pic" sz="quarter" idx="17"/>
          </p:nvPr>
        </p:nvSpPr>
        <p:spPr>
          <a:xfrm>
            <a:off x="1038044" y="4021592"/>
            <a:ext cx="946150" cy="944562"/>
          </a:xfrm>
        </p:spPr>
        <p:txBody>
          <a:bodyPr anchor="ctr">
            <a:norm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B409E4EC-6771-344F-AC49-F0493C4E505B}"/>
              </a:ext>
            </a:extLst>
          </p:cNvPr>
          <p:cNvSpPr>
            <a:spLocks noGrp="1"/>
          </p:cNvSpPr>
          <p:nvPr>
            <p:ph type="body" sz="quarter" idx="18" hasCustomPrompt="1"/>
          </p:nvPr>
        </p:nvSpPr>
        <p:spPr>
          <a:xfrm>
            <a:off x="2200773"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3" name="Text Placeholder 18">
            <a:extLst>
              <a:ext uri="{FF2B5EF4-FFF2-40B4-BE49-F238E27FC236}">
                <a16:creationId xmlns:a16="http://schemas.microsoft.com/office/drawing/2014/main" id="{22E21560-0E2C-7E48-882F-77B02B0CE34D}"/>
              </a:ext>
            </a:extLst>
          </p:cNvPr>
          <p:cNvSpPr>
            <a:spLocks noGrp="1"/>
          </p:cNvSpPr>
          <p:nvPr>
            <p:ph type="body" sz="quarter" idx="19"/>
          </p:nvPr>
        </p:nvSpPr>
        <p:spPr>
          <a:xfrm>
            <a:off x="2200773"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0" name="Picture Placeholder 16">
            <a:extLst>
              <a:ext uri="{FF2B5EF4-FFF2-40B4-BE49-F238E27FC236}">
                <a16:creationId xmlns:a16="http://schemas.microsoft.com/office/drawing/2014/main" id="{E38C0995-936E-464D-86FA-9C8847D9C4DB}"/>
              </a:ext>
            </a:extLst>
          </p:cNvPr>
          <p:cNvSpPr>
            <a:spLocks noGrp="1"/>
          </p:cNvSpPr>
          <p:nvPr>
            <p:ph type="pic" sz="quarter" idx="20"/>
          </p:nvPr>
        </p:nvSpPr>
        <p:spPr>
          <a:xfrm>
            <a:off x="5710265" y="2405063"/>
            <a:ext cx="946150" cy="944562"/>
          </a:xfrm>
        </p:spPr>
        <p:txBody>
          <a:bodyPr anchor="ctr">
            <a:normAutofit/>
          </a:bodyPr>
          <a:lstStyle>
            <a:lvl1pPr marL="0" indent="0" algn="ctr">
              <a:buNone/>
              <a:defRPr sz="1400"/>
            </a:lvl1pPr>
          </a:lstStyle>
          <a:p>
            <a:endParaRPr lang="en-US" dirty="0"/>
          </a:p>
        </p:txBody>
      </p:sp>
      <p:sp>
        <p:nvSpPr>
          <p:cNvPr id="31" name="Text Placeholder 18">
            <a:extLst>
              <a:ext uri="{FF2B5EF4-FFF2-40B4-BE49-F238E27FC236}">
                <a16:creationId xmlns:a16="http://schemas.microsoft.com/office/drawing/2014/main" id="{00F264F2-A8BF-BF4E-82E5-457A75FF385D}"/>
              </a:ext>
            </a:extLst>
          </p:cNvPr>
          <p:cNvSpPr>
            <a:spLocks noGrp="1"/>
          </p:cNvSpPr>
          <p:nvPr>
            <p:ph type="body" sz="quarter" idx="21" hasCustomPrompt="1"/>
          </p:nvPr>
        </p:nvSpPr>
        <p:spPr>
          <a:xfrm>
            <a:off x="6872994"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2" name="Text Placeholder 18">
            <a:extLst>
              <a:ext uri="{FF2B5EF4-FFF2-40B4-BE49-F238E27FC236}">
                <a16:creationId xmlns:a16="http://schemas.microsoft.com/office/drawing/2014/main" id="{C969F956-9E58-0C47-8A73-BA9372304267}"/>
              </a:ext>
            </a:extLst>
          </p:cNvPr>
          <p:cNvSpPr>
            <a:spLocks noGrp="1"/>
          </p:cNvSpPr>
          <p:nvPr>
            <p:ph type="body" sz="quarter" idx="22"/>
          </p:nvPr>
        </p:nvSpPr>
        <p:spPr>
          <a:xfrm>
            <a:off x="6872994"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3" name="Picture Placeholder 16">
            <a:extLst>
              <a:ext uri="{FF2B5EF4-FFF2-40B4-BE49-F238E27FC236}">
                <a16:creationId xmlns:a16="http://schemas.microsoft.com/office/drawing/2014/main" id="{3A0B62B7-7680-5D4B-BC6D-4FFA49561510}"/>
              </a:ext>
            </a:extLst>
          </p:cNvPr>
          <p:cNvSpPr>
            <a:spLocks noGrp="1"/>
          </p:cNvSpPr>
          <p:nvPr>
            <p:ph type="pic" sz="quarter" idx="23"/>
          </p:nvPr>
        </p:nvSpPr>
        <p:spPr>
          <a:xfrm>
            <a:off x="5710265" y="4021592"/>
            <a:ext cx="946150" cy="944562"/>
          </a:xfrm>
        </p:spPr>
        <p:txBody>
          <a:bodyPr anchor="ctr">
            <a:normAutofit/>
          </a:bodyPr>
          <a:lstStyle>
            <a:lvl1pPr marL="0" indent="0" algn="ctr">
              <a:buNone/>
              <a:defRPr sz="1400"/>
            </a:lvl1pPr>
          </a:lstStyle>
          <a:p>
            <a:endParaRPr lang="en-US" dirty="0"/>
          </a:p>
        </p:txBody>
      </p:sp>
      <p:sp>
        <p:nvSpPr>
          <p:cNvPr id="34" name="Text Placeholder 18">
            <a:extLst>
              <a:ext uri="{FF2B5EF4-FFF2-40B4-BE49-F238E27FC236}">
                <a16:creationId xmlns:a16="http://schemas.microsoft.com/office/drawing/2014/main" id="{6C664169-B5AF-FB46-AA38-C9DDC1EB8F74}"/>
              </a:ext>
            </a:extLst>
          </p:cNvPr>
          <p:cNvSpPr>
            <a:spLocks noGrp="1"/>
          </p:cNvSpPr>
          <p:nvPr>
            <p:ph type="body" sz="quarter" idx="24" hasCustomPrompt="1"/>
          </p:nvPr>
        </p:nvSpPr>
        <p:spPr>
          <a:xfrm>
            <a:off x="6872994"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5" name="Text Placeholder 18">
            <a:extLst>
              <a:ext uri="{FF2B5EF4-FFF2-40B4-BE49-F238E27FC236}">
                <a16:creationId xmlns:a16="http://schemas.microsoft.com/office/drawing/2014/main" id="{EB349D7E-9425-EA4B-906F-145652D00795}"/>
              </a:ext>
            </a:extLst>
          </p:cNvPr>
          <p:cNvSpPr>
            <a:spLocks noGrp="1"/>
          </p:cNvSpPr>
          <p:nvPr>
            <p:ph type="body" sz="quarter" idx="25"/>
          </p:nvPr>
        </p:nvSpPr>
        <p:spPr>
          <a:xfrm>
            <a:off x="6872994"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Title 1">
            <a:extLst>
              <a:ext uri="{FF2B5EF4-FFF2-40B4-BE49-F238E27FC236}">
                <a16:creationId xmlns:a16="http://schemas.microsoft.com/office/drawing/2014/main" id="{E6971742-A7E0-0D4A-AE6E-496FB9EC1BF1}"/>
              </a:ext>
            </a:extLst>
          </p:cNvPr>
          <p:cNvSpPr>
            <a:spLocks noGrp="1"/>
          </p:cNvSpPr>
          <p:nvPr>
            <p:ph type="ctrTitle"/>
          </p:nvPr>
        </p:nvSpPr>
        <p:spPr>
          <a:xfrm>
            <a:off x="916017" y="978408"/>
            <a:ext cx="8357616" cy="1088136"/>
          </a:xfrm>
        </p:spPr>
        <p:txBody>
          <a:bodyPr anchor="ctr">
            <a:norm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171849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 8">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CFD56C52-75CF-437F-BF32-D1C513B0C7E0}" type="datetime1">
              <a:rPr lang="en-US" smtClean="0"/>
              <a:t>5/18/2023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159159"/>
            <a:ext cx="923886" cy="922335"/>
          </a:xfrm>
        </p:spPr>
        <p:txBody>
          <a:bodyPr>
            <a:noAutofit/>
          </a:bodyPr>
          <a:lstStyle/>
          <a:p>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1038044"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1038044"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4" name="Picture Placeholder 16">
            <a:extLst>
              <a:ext uri="{FF2B5EF4-FFF2-40B4-BE49-F238E27FC236}">
                <a16:creationId xmlns:a16="http://schemas.microsoft.com/office/drawing/2014/main" id="{6A88DE59-CC76-784E-91CC-86A873E12BB0}"/>
              </a:ext>
            </a:extLst>
          </p:cNvPr>
          <p:cNvSpPr>
            <a:spLocks noGrp="1"/>
          </p:cNvSpPr>
          <p:nvPr>
            <p:ph type="pic" sz="quarter" idx="17"/>
          </p:nvPr>
        </p:nvSpPr>
        <p:spPr>
          <a:xfrm>
            <a:off x="3719251" y="2159159"/>
            <a:ext cx="923886" cy="922335"/>
          </a:xfrm>
        </p:spPr>
        <p:txBody>
          <a:bodyPr>
            <a:noAutofit/>
          </a:bodyPr>
          <a:lstStyle/>
          <a:p>
            <a:endParaRPr lang="en-US" dirty="0"/>
          </a:p>
        </p:txBody>
      </p:sp>
      <p:sp>
        <p:nvSpPr>
          <p:cNvPr id="25" name="Text Placeholder 18">
            <a:extLst>
              <a:ext uri="{FF2B5EF4-FFF2-40B4-BE49-F238E27FC236}">
                <a16:creationId xmlns:a16="http://schemas.microsoft.com/office/drawing/2014/main" id="{EC7436AA-C631-914A-893C-01BFCB514469}"/>
              </a:ext>
            </a:extLst>
          </p:cNvPr>
          <p:cNvSpPr>
            <a:spLocks noGrp="1"/>
          </p:cNvSpPr>
          <p:nvPr>
            <p:ph type="body" sz="quarter" idx="18" hasCustomPrompt="1"/>
          </p:nvPr>
        </p:nvSpPr>
        <p:spPr>
          <a:xfrm>
            <a:off x="3719251"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6" name="Text Placeholder 18">
            <a:extLst>
              <a:ext uri="{FF2B5EF4-FFF2-40B4-BE49-F238E27FC236}">
                <a16:creationId xmlns:a16="http://schemas.microsoft.com/office/drawing/2014/main" id="{7D3267A9-41C6-6D41-B94A-AF3A0B8D3CC2}"/>
              </a:ext>
            </a:extLst>
          </p:cNvPr>
          <p:cNvSpPr>
            <a:spLocks noGrp="1"/>
          </p:cNvSpPr>
          <p:nvPr>
            <p:ph type="body" sz="quarter" idx="19"/>
          </p:nvPr>
        </p:nvSpPr>
        <p:spPr>
          <a:xfrm>
            <a:off x="3719251"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7" name="Picture Placeholder 16">
            <a:extLst>
              <a:ext uri="{FF2B5EF4-FFF2-40B4-BE49-F238E27FC236}">
                <a16:creationId xmlns:a16="http://schemas.microsoft.com/office/drawing/2014/main" id="{0CA14719-28D1-1245-82ED-C30AEA3FF510}"/>
              </a:ext>
            </a:extLst>
          </p:cNvPr>
          <p:cNvSpPr>
            <a:spLocks noGrp="1"/>
          </p:cNvSpPr>
          <p:nvPr>
            <p:ph type="pic" sz="quarter" idx="20"/>
          </p:nvPr>
        </p:nvSpPr>
        <p:spPr>
          <a:xfrm>
            <a:off x="6415955" y="2159159"/>
            <a:ext cx="923886" cy="922335"/>
          </a:xfrm>
        </p:spPr>
        <p:txBody>
          <a:bodyPr>
            <a:noAutofit/>
          </a:bodyPr>
          <a:lstStyle/>
          <a:p>
            <a:endParaRPr lang="en-US" dirty="0"/>
          </a:p>
        </p:txBody>
      </p:sp>
      <p:sp>
        <p:nvSpPr>
          <p:cNvPr id="28" name="Text Placeholder 18">
            <a:extLst>
              <a:ext uri="{FF2B5EF4-FFF2-40B4-BE49-F238E27FC236}">
                <a16:creationId xmlns:a16="http://schemas.microsoft.com/office/drawing/2014/main" id="{A0F20BEC-0D1F-424C-A708-3CD1B159CB9D}"/>
              </a:ext>
            </a:extLst>
          </p:cNvPr>
          <p:cNvSpPr>
            <a:spLocks noGrp="1"/>
          </p:cNvSpPr>
          <p:nvPr>
            <p:ph type="body" sz="quarter" idx="21" hasCustomPrompt="1"/>
          </p:nvPr>
        </p:nvSpPr>
        <p:spPr>
          <a:xfrm>
            <a:off x="6415955"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9" name="Text Placeholder 18">
            <a:extLst>
              <a:ext uri="{FF2B5EF4-FFF2-40B4-BE49-F238E27FC236}">
                <a16:creationId xmlns:a16="http://schemas.microsoft.com/office/drawing/2014/main" id="{1AF30013-E0ED-7F43-83DA-D58BF2C564E5}"/>
              </a:ext>
            </a:extLst>
          </p:cNvPr>
          <p:cNvSpPr>
            <a:spLocks noGrp="1"/>
          </p:cNvSpPr>
          <p:nvPr>
            <p:ph type="body" sz="quarter" idx="22"/>
          </p:nvPr>
        </p:nvSpPr>
        <p:spPr>
          <a:xfrm>
            <a:off x="6415955"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Picture Placeholder 16">
            <a:extLst>
              <a:ext uri="{FF2B5EF4-FFF2-40B4-BE49-F238E27FC236}">
                <a16:creationId xmlns:a16="http://schemas.microsoft.com/office/drawing/2014/main" id="{6F279F35-215F-8247-9F1E-B98FCFCBDCD3}"/>
              </a:ext>
            </a:extLst>
          </p:cNvPr>
          <p:cNvSpPr>
            <a:spLocks noGrp="1"/>
          </p:cNvSpPr>
          <p:nvPr>
            <p:ph type="pic" sz="quarter" idx="23"/>
          </p:nvPr>
        </p:nvSpPr>
        <p:spPr>
          <a:xfrm>
            <a:off x="9097162" y="2159159"/>
            <a:ext cx="923886" cy="922335"/>
          </a:xfrm>
        </p:spPr>
        <p:txBody>
          <a:bodyPr>
            <a:noAutofit/>
          </a:bodyPr>
          <a:lstStyle/>
          <a:p>
            <a:endParaRPr lang="en-US" dirty="0"/>
          </a:p>
        </p:txBody>
      </p:sp>
      <p:sp>
        <p:nvSpPr>
          <p:cNvPr id="37" name="Text Placeholder 18">
            <a:extLst>
              <a:ext uri="{FF2B5EF4-FFF2-40B4-BE49-F238E27FC236}">
                <a16:creationId xmlns:a16="http://schemas.microsoft.com/office/drawing/2014/main" id="{A61B963F-0880-1E47-A659-7FC76D4D9D59}"/>
              </a:ext>
            </a:extLst>
          </p:cNvPr>
          <p:cNvSpPr>
            <a:spLocks noGrp="1"/>
          </p:cNvSpPr>
          <p:nvPr>
            <p:ph type="body" sz="quarter" idx="24" hasCustomPrompt="1"/>
          </p:nvPr>
        </p:nvSpPr>
        <p:spPr>
          <a:xfrm>
            <a:off x="9097162"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38" name="Text Placeholder 18">
            <a:extLst>
              <a:ext uri="{FF2B5EF4-FFF2-40B4-BE49-F238E27FC236}">
                <a16:creationId xmlns:a16="http://schemas.microsoft.com/office/drawing/2014/main" id="{50E852F6-B5E8-8B43-801C-1C4F7B19A5CC}"/>
              </a:ext>
            </a:extLst>
          </p:cNvPr>
          <p:cNvSpPr>
            <a:spLocks noGrp="1"/>
          </p:cNvSpPr>
          <p:nvPr>
            <p:ph type="body" sz="quarter" idx="25"/>
          </p:nvPr>
        </p:nvSpPr>
        <p:spPr>
          <a:xfrm>
            <a:off x="9097162"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39" name="Picture Placeholder 16">
            <a:extLst>
              <a:ext uri="{FF2B5EF4-FFF2-40B4-BE49-F238E27FC236}">
                <a16:creationId xmlns:a16="http://schemas.microsoft.com/office/drawing/2014/main" id="{4FA256BD-105F-BE40-B47B-B9E1894250BC}"/>
              </a:ext>
            </a:extLst>
          </p:cNvPr>
          <p:cNvSpPr>
            <a:spLocks noGrp="1"/>
          </p:cNvSpPr>
          <p:nvPr>
            <p:ph type="pic" sz="quarter" idx="26"/>
          </p:nvPr>
        </p:nvSpPr>
        <p:spPr>
          <a:xfrm>
            <a:off x="1038044" y="4198047"/>
            <a:ext cx="923886" cy="922335"/>
          </a:xfrm>
        </p:spPr>
        <p:txBody>
          <a:bodyPr>
            <a:noAutofit/>
          </a:bodyPr>
          <a:lstStyle/>
          <a:p>
            <a:endParaRPr lang="en-US" dirty="0"/>
          </a:p>
        </p:txBody>
      </p:sp>
      <p:sp>
        <p:nvSpPr>
          <p:cNvPr id="40" name="Text Placeholder 18">
            <a:extLst>
              <a:ext uri="{FF2B5EF4-FFF2-40B4-BE49-F238E27FC236}">
                <a16:creationId xmlns:a16="http://schemas.microsoft.com/office/drawing/2014/main" id="{6A4AC0F6-874C-7C4C-9547-94508CE42D0C}"/>
              </a:ext>
            </a:extLst>
          </p:cNvPr>
          <p:cNvSpPr>
            <a:spLocks noGrp="1"/>
          </p:cNvSpPr>
          <p:nvPr>
            <p:ph type="body" sz="quarter" idx="27" hasCustomPrompt="1"/>
          </p:nvPr>
        </p:nvSpPr>
        <p:spPr>
          <a:xfrm>
            <a:off x="1038044"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41" name="Text Placeholder 18">
            <a:extLst>
              <a:ext uri="{FF2B5EF4-FFF2-40B4-BE49-F238E27FC236}">
                <a16:creationId xmlns:a16="http://schemas.microsoft.com/office/drawing/2014/main" id="{EA3CCA23-6E76-8F41-9FED-4DB323AEC855}"/>
              </a:ext>
            </a:extLst>
          </p:cNvPr>
          <p:cNvSpPr>
            <a:spLocks noGrp="1"/>
          </p:cNvSpPr>
          <p:nvPr>
            <p:ph type="body" sz="quarter" idx="28"/>
          </p:nvPr>
        </p:nvSpPr>
        <p:spPr>
          <a:xfrm>
            <a:off x="1038044"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42" name="Picture Placeholder 16">
            <a:extLst>
              <a:ext uri="{FF2B5EF4-FFF2-40B4-BE49-F238E27FC236}">
                <a16:creationId xmlns:a16="http://schemas.microsoft.com/office/drawing/2014/main" id="{C2654D0F-1EF0-C945-B023-1561C866903C}"/>
              </a:ext>
            </a:extLst>
          </p:cNvPr>
          <p:cNvSpPr>
            <a:spLocks noGrp="1"/>
          </p:cNvSpPr>
          <p:nvPr>
            <p:ph type="pic" sz="quarter" idx="29"/>
          </p:nvPr>
        </p:nvSpPr>
        <p:spPr>
          <a:xfrm>
            <a:off x="3719251" y="4198047"/>
            <a:ext cx="923886" cy="922335"/>
          </a:xfrm>
        </p:spPr>
        <p:txBody>
          <a:bodyPr>
            <a:noAutofit/>
          </a:bodyPr>
          <a:lstStyle/>
          <a:p>
            <a:endParaRPr lang="en-US" dirty="0"/>
          </a:p>
        </p:txBody>
      </p:sp>
      <p:sp>
        <p:nvSpPr>
          <p:cNvPr id="43" name="Text Placeholder 18">
            <a:extLst>
              <a:ext uri="{FF2B5EF4-FFF2-40B4-BE49-F238E27FC236}">
                <a16:creationId xmlns:a16="http://schemas.microsoft.com/office/drawing/2014/main" id="{117D52FF-094D-6749-8A26-B894CEF6ACBA}"/>
              </a:ext>
            </a:extLst>
          </p:cNvPr>
          <p:cNvSpPr>
            <a:spLocks noGrp="1"/>
          </p:cNvSpPr>
          <p:nvPr>
            <p:ph type="body" sz="quarter" idx="30" hasCustomPrompt="1"/>
          </p:nvPr>
        </p:nvSpPr>
        <p:spPr>
          <a:xfrm>
            <a:off x="3719251"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4" name="Text Placeholder 18">
            <a:extLst>
              <a:ext uri="{FF2B5EF4-FFF2-40B4-BE49-F238E27FC236}">
                <a16:creationId xmlns:a16="http://schemas.microsoft.com/office/drawing/2014/main" id="{0052C3E7-B5A5-E44C-91BD-16DB655583BE}"/>
              </a:ext>
            </a:extLst>
          </p:cNvPr>
          <p:cNvSpPr>
            <a:spLocks noGrp="1"/>
          </p:cNvSpPr>
          <p:nvPr>
            <p:ph type="body" sz="quarter" idx="31"/>
          </p:nvPr>
        </p:nvSpPr>
        <p:spPr>
          <a:xfrm>
            <a:off x="3719251"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5" name="Picture Placeholder 16">
            <a:extLst>
              <a:ext uri="{FF2B5EF4-FFF2-40B4-BE49-F238E27FC236}">
                <a16:creationId xmlns:a16="http://schemas.microsoft.com/office/drawing/2014/main" id="{D4C618F6-4987-274F-8D08-0934922ACA5A}"/>
              </a:ext>
            </a:extLst>
          </p:cNvPr>
          <p:cNvSpPr>
            <a:spLocks noGrp="1"/>
          </p:cNvSpPr>
          <p:nvPr>
            <p:ph type="pic" sz="quarter" idx="32"/>
          </p:nvPr>
        </p:nvSpPr>
        <p:spPr>
          <a:xfrm>
            <a:off x="6415955" y="4198047"/>
            <a:ext cx="923886" cy="922335"/>
          </a:xfrm>
        </p:spPr>
        <p:txBody>
          <a:bodyPr>
            <a:noAutofit/>
          </a:bodyPr>
          <a:lstStyle/>
          <a:p>
            <a:endParaRPr lang="en-US" dirty="0"/>
          </a:p>
        </p:txBody>
      </p:sp>
      <p:sp>
        <p:nvSpPr>
          <p:cNvPr id="46" name="Text Placeholder 18">
            <a:extLst>
              <a:ext uri="{FF2B5EF4-FFF2-40B4-BE49-F238E27FC236}">
                <a16:creationId xmlns:a16="http://schemas.microsoft.com/office/drawing/2014/main" id="{04553546-0C16-4843-8655-70FFDC038AC2}"/>
              </a:ext>
            </a:extLst>
          </p:cNvPr>
          <p:cNvSpPr>
            <a:spLocks noGrp="1"/>
          </p:cNvSpPr>
          <p:nvPr>
            <p:ph type="body" sz="quarter" idx="33" hasCustomPrompt="1"/>
          </p:nvPr>
        </p:nvSpPr>
        <p:spPr>
          <a:xfrm>
            <a:off x="6415955"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7" name="Text Placeholder 18">
            <a:extLst>
              <a:ext uri="{FF2B5EF4-FFF2-40B4-BE49-F238E27FC236}">
                <a16:creationId xmlns:a16="http://schemas.microsoft.com/office/drawing/2014/main" id="{0F174D17-C816-804A-BED4-E43623C46686}"/>
              </a:ext>
            </a:extLst>
          </p:cNvPr>
          <p:cNvSpPr>
            <a:spLocks noGrp="1"/>
          </p:cNvSpPr>
          <p:nvPr>
            <p:ph type="body" sz="quarter" idx="34"/>
          </p:nvPr>
        </p:nvSpPr>
        <p:spPr>
          <a:xfrm>
            <a:off x="6415955"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8" name="Picture Placeholder 16">
            <a:extLst>
              <a:ext uri="{FF2B5EF4-FFF2-40B4-BE49-F238E27FC236}">
                <a16:creationId xmlns:a16="http://schemas.microsoft.com/office/drawing/2014/main" id="{3A5BCDFF-966C-EE4B-B676-0DC4FE521CDB}"/>
              </a:ext>
            </a:extLst>
          </p:cNvPr>
          <p:cNvSpPr>
            <a:spLocks noGrp="1"/>
          </p:cNvSpPr>
          <p:nvPr>
            <p:ph type="pic" sz="quarter" idx="35"/>
          </p:nvPr>
        </p:nvSpPr>
        <p:spPr>
          <a:xfrm>
            <a:off x="9097162" y="4198047"/>
            <a:ext cx="923886" cy="922335"/>
          </a:xfrm>
        </p:spPr>
        <p:txBody>
          <a:bodyPr>
            <a:noAutofit/>
          </a:bodyPr>
          <a:lstStyle/>
          <a:p>
            <a:endParaRPr lang="en-US" dirty="0"/>
          </a:p>
        </p:txBody>
      </p:sp>
      <p:sp>
        <p:nvSpPr>
          <p:cNvPr id="49" name="Text Placeholder 18">
            <a:extLst>
              <a:ext uri="{FF2B5EF4-FFF2-40B4-BE49-F238E27FC236}">
                <a16:creationId xmlns:a16="http://schemas.microsoft.com/office/drawing/2014/main" id="{3E877DB1-D772-1B4C-8F31-F2C6ACE01CFC}"/>
              </a:ext>
            </a:extLst>
          </p:cNvPr>
          <p:cNvSpPr>
            <a:spLocks noGrp="1"/>
          </p:cNvSpPr>
          <p:nvPr>
            <p:ph type="body" sz="quarter" idx="36" hasCustomPrompt="1"/>
          </p:nvPr>
        </p:nvSpPr>
        <p:spPr>
          <a:xfrm>
            <a:off x="9097162"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0" name="Text Placeholder 18">
            <a:extLst>
              <a:ext uri="{FF2B5EF4-FFF2-40B4-BE49-F238E27FC236}">
                <a16:creationId xmlns:a16="http://schemas.microsoft.com/office/drawing/2014/main" id="{BE7B6561-93FC-9B47-B1F2-95F66BC3A859}"/>
              </a:ext>
            </a:extLst>
          </p:cNvPr>
          <p:cNvSpPr>
            <a:spLocks noGrp="1"/>
          </p:cNvSpPr>
          <p:nvPr>
            <p:ph type="body" sz="quarter" idx="37"/>
          </p:nvPr>
        </p:nvSpPr>
        <p:spPr>
          <a:xfrm>
            <a:off x="9097162"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51" name="Title 1">
            <a:extLst>
              <a:ext uri="{FF2B5EF4-FFF2-40B4-BE49-F238E27FC236}">
                <a16:creationId xmlns:a16="http://schemas.microsoft.com/office/drawing/2014/main" id="{373FEBAB-37BE-6B43-AFCA-653DB9B95900}"/>
              </a:ext>
            </a:extLst>
          </p:cNvPr>
          <p:cNvSpPr>
            <a:spLocks noGrp="1"/>
          </p:cNvSpPr>
          <p:nvPr>
            <p:ph type="ctrTitle"/>
          </p:nvPr>
        </p:nvSpPr>
        <p:spPr>
          <a:xfrm>
            <a:off x="916017" y="1033272"/>
            <a:ext cx="8357616" cy="969264"/>
          </a:xfrm>
        </p:spPr>
        <p:txBody>
          <a:bodyPr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624061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1730829" cy="365125"/>
          </a:xfrm>
          <a:prstGeom prst="rect">
            <a:avLst/>
          </a:prstGeom>
        </p:spPr>
        <p:txBody>
          <a:bodyPr vert="horz" lIns="91440" tIns="45720" rIns="91440" bIns="45720" rtlCol="0" anchor="ctr"/>
          <a:lstStyle>
            <a:lvl1pPr algn="l">
              <a:defRPr sz="1000">
                <a:solidFill>
                  <a:schemeClr val="tx2">
                    <a:lumMod val="60000"/>
                    <a:lumOff val="40000"/>
                  </a:schemeClr>
                </a:solidFill>
                <a:latin typeface="Tw Cen MT" panose="020B0602020104020603" pitchFamily="34" charset="77"/>
              </a:defRPr>
            </a:lvl1pPr>
          </a:lstStyle>
          <a:p>
            <a:fld id="{D9BAD1CA-5F7E-489F-B9AC-F0EBC9D9712D}" type="datetime1">
              <a:rPr lang="en-US" smtClean="0"/>
              <a:t>5/18/2023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spc="50" baseline="0">
                <a:solidFill>
                  <a:schemeClr val="tx2">
                    <a:lumMod val="60000"/>
                    <a:lumOff val="40000"/>
                  </a:schemeClr>
                </a:solidFill>
                <a:latin typeface="Tw Cen MT" panose="020B0602020104020603" pitchFamily="34" charset="77"/>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271342" y="6356350"/>
            <a:ext cx="1539658" cy="365125"/>
          </a:xfrm>
          <a:prstGeom prst="rect">
            <a:avLst/>
          </a:prstGeom>
        </p:spPr>
        <p:txBody>
          <a:bodyPr vert="horz" lIns="91440" tIns="45720" rIns="91440" bIns="45720" rtlCol="0" anchor="ctr"/>
          <a:lstStyle>
            <a:lvl1pPr algn="r">
              <a:defRPr sz="1000">
                <a:solidFill>
                  <a:schemeClr val="tx2">
                    <a:lumMod val="60000"/>
                    <a:lumOff val="40000"/>
                  </a:schemeClr>
                </a:solidFill>
                <a:latin typeface="Tw Cen MT" panose="020B0602020104020603" pitchFamily="34" charset="77"/>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54" r:id="rId5"/>
    <p:sldLayoutId id="2147483660" r:id="rId6"/>
    <p:sldLayoutId id="2147483661" r:id="rId7"/>
    <p:sldLayoutId id="2147483662" r:id="rId8"/>
    <p:sldLayoutId id="2147483663" r:id="rId9"/>
    <p:sldLayoutId id="2147483664" r:id="rId10"/>
    <p:sldLayoutId id="2147483652" r:id="rId11"/>
    <p:sldLayoutId id="2147483665"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EC58393-FADE-4230-9BF7-311D876214B4}"/>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a:stretch/>
        </p:blipFill>
        <p:spPr>
          <a:xfrm>
            <a:off x="5125049" y="2313666"/>
            <a:ext cx="1941901" cy="2230667"/>
          </a:xfrm>
          <a:prstGeom prst="rect">
            <a:avLst/>
          </a:prstGeom>
        </p:spPr>
      </p:pic>
      <p:sp>
        <p:nvSpPr>
          <p:cNvPr id="4" name="Rectangle 3">
            <a:extLst>
              <a:ext uri="{FF2B5EF4-FFF2-40B4-BE49-F238E27FC236}">
                <a16:creationId xmlns:a16="http://schemas.microsoft.com/office/drawing/2014/main" id="{94DA8FB1-0303-6BCE-152B-1E8664ED7277}"/>
              </a:ext>
            </a:extLst>
          </p:cNvPr>
          <p:cNvSpPr/>
          <p:nvPr/>
        </p:nvSpPr>
        <p:spPr>
          <a:xfrm rot="977131">
            <a:off x="4121521" y="-52290"/>
            <a:ext cx="382555" cy="6338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846083" y="492732"/>
            <a:ext cx="11100383" cy="1541341"/>
          </a:xfrm>
        </p:spPr>
        <p:txBody>
          <a:bodyPr/>
          <a:lstStyle/>
          <a:p>
            <a:r>
              <a:rPr lang="en-US" sz="1600" dirty="0"/>
              <a:t>			Introductory Presentation on</a:t>
            </a:r>
            <a:br>
              <a:rPr lang="en-US" sz="1600" dirty="0"/>
            </a:br>
            <a:r>
              <a:rPr lang="en-US" sz="2400" dirty="0"/>
              <a:t>Khulna university of engineering and technology</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2538488" y="5000396"/>
            <a:ext cx="6891651" cy="1683471"/>
          </a:xfrm>
        </p:spPr>
        <p:txBody>
          <a:bodyPr>
            <a:normAutofit lnSpcReduction="10000"/>
          </a:bodyPr>
          <a:lstStyle/>
          <a:p>
            <a:pPr lvl="1"/>
            <a:r>
              <a:rPr lang="en-US" dirty="0">
                <a:ln w="0"/>
                <a:effectLst>
                  <a:outerShdw blurRad="38100" dist="19050" dir="2700000" algn="tl" rotWithShape="0">
                    <a:schemeClr val="dk1">
                      <a:alpha val="40000"/>
                    </a:schemeClr>
                  </a:outerShdw>
                </a:effectLst>
              </a:rPr>
              <a:t>Presented By:</a:t>
            </a:r>
          </a:p>
          <a:p>
            <a:pPr lvl="1"/>
            <a:r>
              <a:rPr lang="en-US" dirty="0">
                <a:ln w="0"/>
                <a:effectLst>
                  <a:outerShdw blurRad="38100" dist="19050" dir="2700000" algn="tl" rotWithShape="0">
                    <a:schemeClr val="dk1">
                      <a:alpha val="40000"/>
                    </a:schemeClr>
                  </a:outerShdw>
                </a:effectLst>
              </a:rPr>
              <a:t>Partho Choudhury Shoumya</a:t>
            </a:r>
          </a:p>
          <a:p>
            <a:pPr lvl="1"/>
            <a:r>
              <a:rPr lang="en-US" dirty="0">
                <a:ln w="0"/>
                <a:effectLst>
                  <a:outerShdw blurRad="38100" dist="19050" dir="2700000" algn="tl" rotWithShape="0">
                    <a:schemeClr val="dk1">
                      <a:alpha val="40000"/>
                    </a:schemeClr>
                  </a:outerShdw>
                </a:effectLst>
              </a:rPr>
              <a:t>Roll: 1807021</a:t>
            </a:r>
          </a:p>
          <a:p>
            <a:pPr lvl="1"/>
            <a:r>
              <a:rPr lang="en-US" dirty="0">
                <a:ln w="0"/>
                <a:effectLst>
                  <a:outerShdw blurRad="38100" dist="19050" dir="2700000" algn="tl" rotWithShape="0">
                    <a:schemeClr val="dk1">
                      <a:alpha val="40000"/>
                    </a:schemeClr>
                  </a:outerShdw>
                </a:effectLst>
              </a:rPr>
              <a:t>Dept. of Computer Science and Engineering</a:t>
            </a:r>
          </a:p>
          <a:p>
            <a:pPr lvl="1"/>
            <a:r>
              <a:rPr lang="en-US" dirty="0">
                <a:ln w="0"/>
                <a:effectLst>
                  <a:outerShdw blurRad="38100" dist="19050" dir="2700000" algn="tl" rotWithShape="0">
                    <a:schemeClr val="dk1">
                      <a:alpha val="40000"/>
                    </a:schemeClr>
                  </a:outerShdw>
                </a:effectLst>
              </a:rPr>
              <a:t>Khulna University of Engineering and Technology, Khulna</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a:blip r:embed="rId2"/>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dirty="0"/>
              <a:t>STUDENT DETAILS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3597462" y="3567953"/>
            <a:ext cx="4997076" cy="610066"/>
          </a:xfrm>
        </p:spPr>
        <p:txBody>
          <a:bodyPr vert="horz" lIns="91440" tIns="45720" rIns="91440" bIns="45720" rtlCol="0" anchor="t">
            <a:normAutofit/>
          </a:bodyPr>
          <a:lstStyle/>
          <a:p>
            <a:r>
              <a:rPr lang="en-US" dirty="0"/>
              <a:t>Descriptions of students</a:t>
            </a:r>
          </a:p>
        </p:txBody>
      </p:sp>
    </p:spTree>
    <p:extLst>
      <p:ext uri="{BB962C8B-B14F-4D97-AF65-F5344CB8AC3E}">
        <p14:creationId xmlns:p14="http://schemas.microsoft.com/office/powerpoint/2010/main" val="2289480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a:blip r:embed="rId2"/>
          <a:srcRect/>
          <a:stretch/>
        </p:blipFill>
        <p:spPr>
          <a:xfrm>
            <a:off x="6461342" y="0"/>
            <a:ext cx="5730658" cy="6858000"/>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p:txBody>
          <a:bodyPr/>
          <a:lstStyle/>
          <a:p>
            <a:r>
              <a:rPr lang="en-US" dirty="0"/>
              <a:t>Students details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693683" y="2439099"/>
            <a:ext cx="6051246" cy="4282376"/>
          </a:xfrm>
        </p:spPr>
        <p:txBody>
          <a:bodyPr>
            <a:normAutofit/>
          </a:bodyPr>
          <a:lstStyle/>
          <a:p>
            <a:r>
              <a:rPr lang="en-US" sz="2400" dirty="0"/>
              <a:t>Almost 1000 students are admitted in those departments in undergraduate level each year </a:t>
            </a:r>
          </a:p>
          <a:p>
            <a:r>
              <a:rPr lang="en-US" sz="2400" dirty="0"/>
              <a:t>Modern technologically advanced classrooms</a:t>
            </a:r>
          </a:p>
          <a:p>
            <a:r>
              <a:rPr lang="en-US" sz="2400" dirty="0"/>
              <a:t>Well equipped laboratories </a:t>
            </a:r>
          </a:p>
          <a:p>
            <a:r>
              <a:rPr lang="en-US" sz="2400" dirty="0"/>
              <a:t>Highly qualified teacher panel.</a:t>
            </a:r>
          </a:p>
          <a:p>
            <a:r>
              <a:rPr lang="en-US" sz="2400" dirty="0"/>
              <a:t>Scholarships!!!</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solidFill>
                  <a:schemeClr val="tx2">
                    <a:lumMod val="60000"/>
                    <a:lumOff val="40000"/>
                  </a:schemeClr>
                </a:solidFill>
              </a:rPr>
              <a:pPr/>
              <a:t>11</a:t>
            </a:fld>
            <a:endParaRPr lang="en-US" sz="2000" dirty="0">
              <a:solidFill>
                <a:schemeClr val="tx2">
                  <a:lumMod val="60000"/>
                  <a:lumOff val="40000"/>
                </a:schemeClr>
              </a:solidFill>
            </a:endParaRPr>
          </a:p>
        </p:txBody>
      </p:sp>
    </p:spTree>
    <p:extLst>
      <p:ext uri="{BB962C8B-B14F-4D97-AF65-F5344CB8AC3E}">
        <p14:creationId xmlns:p14="http://schemas.microsoft.com/office/powerpoint/2010/main" val="2515291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a:blip r:embed="rId2"/>
          <a:srcRect/>
          <a:stretch/>
        </p:blipFill>
        <p:spPr>
          <a:xfrm>
            <a:off x="6461342" y="0"/>
            <a:ext cx="5730658" cy="6858000"/>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p:txBody>
          <a:bodyPr/>
          <a:lstStyle/>
          <a:p>
            <a:r>
              <a:rPr lang="en-US" dirty="0"/>
              <a:t>Success stories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693682" y="2315844"/>
            <a:ext cx="5767660" cy="4202943"/>
          </a:xfrm>
        </p:spPr>
        <p:txBody>
          <a:bodyPr>
            <a:normAutofit/>
          </a:bodyPr>
          <a:lstStyle/>
          <a:p>
            <a:pPr algn="just"/>
            <a:r>
              <a:rPr lang="en-US" sz="2400" dirty="0"/>
              <a:t>Graduates get very good jobs in renowned companies as well as government sectors</a:t>
            </a:r>
          </a:p>
          <a:p>
            <a:pPr algn="just"/>
            <a:r>
              <a:rPr lang="en-US" sz="2400" dirty="0"/>
              <a:t>Some become entrepreneur and find success</a:t>
            </a:r>
          </a:p>
          <a:p>
            <a:pPr algn="just"/>
            <a:r>
              <a:rPr lang="en-US" sz="2400" dirty="0"/>
              <a:t>Lots of them choose to opt for higher study abroad</a:t>
            </a:r>
          </a:p>
          <a:p>
            <a:pPr algn="just"/>
            <a:r>
              <a:rPr lang="en-US" sz="2400" dirty="0"/>
              <a:t>Graduates of KUET are highly skillful and they get highly appreciated for their merit in home and abroad.</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solidFill>
                  <a:schemeClr val="tx2">
                    <a:lumMod val="60000"/>
                    <a:lumOff val="40000"/>
                  </a:schemeClr>
                </a:solidFill>
              </a:rPr>
              <a:pPr/>
              <a:t>12</a:t>
            </a:fld>
            <a:endParaRPr lang="en-US" sz="2000" dirty="0">
              <a:solidFill>
                <a:schemeClr val="tx2">
                  <a:lumMod val="60000"/>
                  <a:lumOff val="40000"/>
                </a:schemeClr>
              </a:solidFill>
            </a:endParaRPr>
          </a:p>
        </p:txBody>
      </p:sp>
    </p:spTree>
    <p:extLst>
      <p:ext uri="{BB962C8B-B14F-4D97-AF65-F5344CB8AC3E}">
        <p14:creationId xmlns:p14="http://schemas.microsoft.com/office/powerpoint/2010/main" val="2260110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Placeholder 61">
            <a:extLst>
              <a:ext uri="{FF2B5EF4-FFF2-40B4-BE49-F238E27FC236}">
                <a16:creationId xmlns:a16="http://schemas.microsoft.com/office/drawing/2014/main" id="{A2FFB594-F12D-4187-B225-766DFDE5B4F3}"/>
              </a:ext>
            </a:extLst>
          </p:cNvPr>
          <p:cNvPicPr>
            <a:picLocks noGrp="1" noChangeAspect="1"/>
          </p:cNvPicPr>
          <p:nvPr>
            <p:ph type="pic" sz="quarter" idx="16"/>
          </p:nvPr>
        </p:nvPicPr>
        <p:blipFill>
          <a:blip r:embed="rId2"/>
          <a:srcRect/>
          <a:stretch/>
        </p:blipFill>
        <p:spPr>
          <a:xfrm>
            <a:off x="19664" y="68826"/>
            <a:ext cx="8534400" cy="6740014"/>
          </a:xfrm>
        </p:spPr>
      </p:pic>
      <p:sp>
        <p:nvSpPr>
          <p:cNvPr id="2" name="Title 1">
            <a:extLst>
              <a:ext uri="{FF2B5EF4-FFF2-40B4-BE49-F238E27FC236}">
                <a16:creationId xmlns:a16="http://schemas.microsoft.com/office/drawing/2014/main" id="{E5F191A4-7839-4F63-B17C-7C366C59488C}"/>
              </a:ext>
            </a:extLst>
          </p:cNvPr>
          <p:cNvSpPr>
            <a:spLocks noGrp="1"/>
          </p:cNvSpPr>
          <p:nvPr>
            <p:ph type="ctrTitle"/>
          </p:nvPr>
        </p:nvSpPr>
        <p:spPr>
          <a:xfrm>
            <a:off x="693684" y="879636"/>
            <a:ext cx="6294727" cy="1206888"/>
          </a:xfrm>
        </p:spPr>
        <p:txBody>
          <a:bodyPr/>
          <a:lstStyle/>
          <a:p>
            <a:r>
              <a:rPr lang="en-US" dirty="0"/>
              <a:t>Residential Halls</a:t>
            </a:r>
          </a:p>
        </p:txBody>
      </p:sp>
      <p:sp>
        <p:nvSpPr>
          <p:cNvPr id="9" name="Text Placeholder 8">
            <a:extLst>
              <a:ext uri="{FF2B5EF4-FFF2-40B4-BE49-F238E27FC236}">
                <a16:creationId xmlns:a16="http://schemas.microsoft.com/office/drawing/2014/main" id="{6B7AFC44-0B03-0440-894A-F417DCE9DDF5}"/>
              </a:ext>
            </a:extLst>
          </p:cNvPr>
          <p:cNvSpPr>
            <a:spLocks noGrp="1"/>
          </p:cNvSpPr>
          <p:nvPr>
            <p:ph type="body" sz="quarter" idx="15"/>
          </p:nvPr>
        </p:nvSpPr>
        <p:spPr>
          <a:xfrm>
            <a:off x="1219032" y="2654299"/>
            <a:ext cx="3336815" cy="2705101"/>
          </a:xfrm>
        </p:spPr>
        <p:txBody>
          <a:bodyPr>
            <a:noAutofit/>
          </a:bodyPr>
          <a:lstStyle/>
          <a:p>
            <a:pPr marL="342900" indent="-342900">
              <a:buFont typeface="Arial" panose="020B0604020202020204" pitchFamily="34" charset="0"/>
              <a:buChar char="•"/>
            </a:pPr>
            <a:r>
              <a:rPr lang="en-US" dirty="0"/>
              <a:t>Currently There are 7 residential Halls in </a:t>
            </a:r>
            <a:r>
              <a:rPr lang="en-US" dirty="0" err="1"/>
              <a:t>Kuet</a:t>
            </a:r>
            <a:r>
              <a:rPr lang="en-US" dirty="0"/>
              <a:t> for students and dorm for teachers.</a:t>
            </a:r>
          </a:p>
          <a:p>
            <a:pPr marL="342900" indent="-342900">
              <a:buFont typeface="Arial" panose="020B0604020202020204" pitchFamily="34" charset="0"/>
              <a:buChar char="•"/>
            </a:pPr>
            <a:r>
              <a:rPr lang="en-US" dirty="0"/>
              <a:t>6 for boys and 1 for girls.</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type="body" sz="quarter" idx="13"/>
          </p:nvPr>
        </p:nvSpPr>
        <p:spPr>
          <a:xfrm>
            <a:off x="8200690" y="2654299"/>
            <a:ext cx="3165475" cy="2705101"/>
          </a:xfrm>
        </p:spPr>
        <p:txBody>
          <a:bodyPr vert="horz" lIns="91440" tIns="45720" rIns="91440" bIns="45720" rtlCol="0" anchor="t">
            <a:normAutofit/>
          </a:bodyPr>
          <a:lstStyle/>
          <a:p>
            <a:r>
              <a:rPr lang="en-US" dirty="0"/>
              <a:t>Also, Each hall has:</a:t>
            </a:r>
          </a:p>
          <a:p>
            <a:pPr marL="342900" indent="-342900">
              <a:buFont typeface="Arial" panose="020B0604020202020204" pitchFamily="34" charset="0"/>
              <a:buChar char="•"/>
            </a:pPr>
            <a:r>
              <a:rPr lang="en-US" dirty="0"/>
              <a:t>Playground</a:t>
            </a:r>
          </a:p>
          <a:p>
            <a:pPr marL="342900" indent="-342900">
              <a:buFont typeface="Arial" panose="020B0604020202020204" pitchFamily="34" charset="0"/>
              <a:buChar char="•"/>
            </a:pPr>
            <a:r>
              <a:rPr lang="en-US" dirty="0"/>
              <a:t>Clean water supply</a:t>
            </a:r>
          </a:p>
          <a:p>
            <a:pPr marL="342900" indent="-342900">
              <a:buFont typeface="Arial" panose="020B0604020202020204" pitchFamily="34" charset="0"/>
              <a:buChar char="•"/>
            </a:pPr>
            <a:r>
              <a:rPr lang="en-US" dirty="0"/>
              <a:t>tv room</a:t>
            </a:r>
          </a:p>
          <a:p>
            <a:pPr marL="342900" indent="-342900">
              <a:buFont typeface="Arial" panose="020B0604020202020204" pitchFamily="34" charset="0"/>
              <a:buChar char="•"/>
            </a:pPr>
            <a:r>
              <a:rPr lang="en-US" dirty="0"/>
              <a:t>Hi-speed internet</a:t>
            </a:r>
          </a:p>
          <a:p>
            <a:pPr marL="342900" indent="-342900">
              <a:buFont typeface="Arial" panose="020B0604020202020204" pitchFamily="34" charset="0"/>
              <a:buChar char="•"/>
            </a:pPr>
            <a:r>
              <a:rPr lang="en-US" dirty="0"/>
              <a:t>Library etc.</a:t>
            </a:r>
          </a:p>
          <a:p>
            <a:pPr marL="342900" indent="-342900">
              <a:buFont typeface="Arial" panose="020B0604020202020204" pitchFamily="34" charset="0"/>
              <a:buChar char="•"/>
            </a:pPr>
            <a:endParaRPr lang="en-US" dirty="0"/>
          </a:p>
          <a:p>
            <a:endParaRPr lang="en-US" dirty="0"/>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type="body" sz="quarter" idx="14"/>
          </p:nvPr>
        </p:nvSpPr>
        <p:spPr>
          <a:xfrm>
            <a:off x="4555847" y="2654299"/>
            <a:ext cx="3165475" cy="2705101"/>
          </a:xfrm>
        </p:spPr>
        <p:txBody>
          <a:bodyPr vert="horz" lIns="91440" tIns="45720" rIns="91440" bIns="45720" rtlCol="0" anchor="t">
            <a:normAutofit lnSpcReduction="10000"/>
          </a:bodyPr>
          <a:lstStyle/>
          <a:p>
            <a:pPr marL="342900" indent="-342900">
              <a:buFont typeface="Arial" panose="020B0604020202020204" pitchFamily="34" charset="0"/>
              <a:buChar char="•"/>
            </a:pPr>
            <a:r>
              <a:rPr lang="en-US" dirty="0"/>
              <a:t>Each hall has enough space for the allotted students.</a:t>
            </a:r>
          </a:p>
          <a:p>
            <a:pPr marL="342900" indent="-342900">
              <a:buFont typeface="Arial" panose="020B0604020202020204" pitchFamily="34" charset="0"/>
              <a:buChar char="•"/>
            </a:pPr>
            <a:r>
              <a:rPr lang="en-US" dirty="0"/>
              <a:t>Chairs, tables and bookshelves are given to students to help in their studies</a:t>
            </a:r>
          </a:p>
        </p:txBody>
      </p:sp>
      <p:sp>
        <p:nvSpPr>
          <p:cNvPr id="8" name="Slide Number Placeholder 7">
            <a:extLst>
              <a:ext uri="{FF2B5EF4-FFF2-40B4-BE49-F238E27FC236}">
                <a16:creationId xmlns:a16="http://schemas.microsoft.com/office/drawing/2014/main" id="{19A1DB4D-ED7B-3640-82F3-DBA73297CF47}"/>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pPr/>
              <a:t>13</a:t>
            </a:fld>
            <a:endParaRPr lang="en-US" sz="2000" dirty="0"/>
          </a:p>
        </p:txBody>
      </p:sp>
    </p:spTree>
    <p:extLst>
      <p:ext uri="{BB962C8B-B14F-4D97-AF65-F5344CB8AC3E}">
        <p14:creationId xmlns:p14="http://schemas.microsoft.com/office/powerpoint/2010/main" val="2721508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36C00303-A08F-4F62-BD8D-3CC12633BD76}"/>
              </a:ext>
            </a:extLst>
          </p:cNvPr>
          <p:cNvPicPr>
            <a:picLocks noGrp="1" noChangeAspect="1"/>
          </p:cNvPicPr>
          <p:nvPr>
            <p:ph type="pic" sz="quarter" idx="13"/>
          </p:nvPr>
        </p:nvPicPr>
        <p:blipFill>
          <a:blip r:embed="rId2"/>
          <a:srcRect/>
          <a:stretch/>
        </p:blipFill>
        <p:spPr>
          <a:xfrm>
            <a:off x="0" y="0"/>
            <a:ext cx="8534400" cy="6858000"/>
          </a:xfrm>
        </p:spPr>
      </p:pic>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6096000" y="1106424"/>
            <a:ext cx="4446062" cy="916644"/>
          </a:xfrm>
        </p:spPr>
        <p:txBody>
          <a:bodyPr/>
          <a:lstStyle/>
          <a:p>
            <a:r>
              <a:rPr lang="en-US" dirty="0"/>
              <a:t>research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6096000" y="2075245"/>
            <a:ext cx="4446062" cy="3295405"/>
          </a:xfrm>
        </p:spPr>
        <p:txBody>
          <a:bodyPr vert="horz" lIns="91440" tIns="45720" rIns="91440" bIns="45720" rtlCol="0" anchor="t">
            <a:normAutofit/>
          </a:bodyPr>
          <a:lstStyle/>
          <a:p>
            <a:pPr algn="just"/>
            <a:r>
              <a:rPr lang="en-US" sz="2400" dirty="0"/>
              <a:t>KUET emphasizes highly on research. There is a “Central Library” which is fully automatic, digital and contains lots of books and journals to help students and teachers in their research work.</a:t>
            </a:r>
          </a:p>
        </p:txBody>
      </p:sp>
      <p:sp>
        <p:nvSpPr>
          <p:cNvPr id="6" name="Slide Number Placeholder 5">
            <a:extLst>
              <a:ext uri="{FF2B5EF4-FFF2-40B4-BE49-F238E27FC236}">
                <a16:creationId xmlns:a16="http://schemas.microsoft.com/office/drawing/2014/main" id="{2CECA775-60F7-AF45-8128-48C93DA5789D}"/>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pPr/>
              <a:t>14</a:t>
            </a:fld>
            <a:endParaRPr lang="en-US" sz="2000" dirty="0"/>
          </a:p>
        </p:txBody>
      </p:sp>
    </p:spTree>
    <p:extLst>
      <p:ext uri="{BB962C8B-B14F-4D97-AF65-F5344CB8AC3E}">
        <p14:creationId xmlns:p14="http://schemas.microsoft.com/office/powerpoint/2010/main" val="445070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a:blip r:embed="rId2"/>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dirty="0"/>
              <a:t>FACILITIES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3597462" y="3567953"/>
            <a:ext cx="4997076" cy="610066"/>
          </a:xfrm>
        </p:spPr>
        <p:txBody>
          <a:bodyPr vert="horz" lIns="91440" tIns="45720" rIns="91440" bIns="45720" rtlCol="0" anchor="t">
            <a:normAutofit/>
          </a:bodyPr>
          <a:lstStyle/>
          <a:p>
            <a:r>
              <a:rPr lang="en-US" dirty="0"/>
              <a:t>Facilities for </a:t>
            </a:r>
            <a:r>
              <a:rPr lang="en-US" dirty="0" err="1"/>
              <a:t>Kuetians</a:t>
            </a:r>
            <a:endParaRPr lang="en-US" dirty="0"/>
          </a:p>
        </p:txBody>
      </p:sp>
    </p:spTree>
    <p:extLst>
      <p:ext uri="{BB962C8B-B14F-4D97-AF65-F5344CB8AC3E}">
        <p14:creationId xmlns:p14="http://schemas.microsoft.com/office/powerpoint/2010/main" val="681714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a:blip r:embed="rId2"/>
          <a:srcRect/>
          <a:stretch/>
        </p:blipFill>
        <p:spPr>
          <a:xfrm>
            <a:off x="6461342" y="0"/>
            <a:ext cx="5730658" cy="6858000"/>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p:txBody>
          <a:bodyPr/>
          <a:lstStyle/>
          <a:p>
            <a:r>
              <a:rPr lang="en-US" dirty="0"/>
              <a:t>Central mosque</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916016" y="2551819"/>
            <a:ext cx="4413068" cy="3539265"/>
          </a:xfrm>
        </p:spPr>
        <p:txBody>
          <a:bodyPr>
            <a:normAutofit/>
          </a:bodyPr>
          <a:lstStyle/>
          <a:p>
            <a:pPr marL="0" indent="0" algn="just">
              <a:buNone/>
            </a:pPr>
            <a:r>
              <a:rPr lang="en-US" sz="2400" dirty="0"/>
              <a:t>There is a well equipped central mosque in the university campus for the people to say their prayer.</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solidFill>
                  <a:schemeClr val="tx2">
                    <a:lumMod val="60000"/>
                    <a:lumOff val="40000"/>
                  </a:schemeClr>
                </a:solidFill>
              </a:rPr>
              <a:pPr/>
              <a:t>16</a:t>
            </a:fld>
            <a:endParaRPr lang="en-US" sz="2000" dirty="0">
              <a:solidFill>
                <a:schemeClr val="tx2">
                  <a:lumMod val="60000"/>
                  <a:lumOff val="40000"/>
                </a:schemeClr>
              </a:solidFill>
            </a:endParaRPr>
          </a:p>
        </p:txBody>
      </p:sp>
    </p:spTree>
    <p:extLst>
      <p:ext uri="{BB962C8B-B14F-4D97-AF65-F5344CB8AC3E}">
        <p14:creationId xmlns:p14="http://schemas.microsoft.com/office/powerpoint/2010/main" val="3371502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a:blip r:embed="rId2"/>
          <a:srcRect/>
          <a:stretch/>
        </p:blipFill>
        <p:spPr>
          <a:xfrm>
            <a:off x="6538452" y="0"/>
            <a:ext cx="5653548" cy="6858000"/>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p:txBody>
          <a:bodyPr/>
          <a:lstStyle/>
          <a:p>
            <a:r>
              <a:rPr lang="en-US" dirty="0"/>
              <a:t>Central field</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866856" y="2551819"/>
            <a:ext cx="4413068" cy="3539265"/>
          </a:xfrm>
        </p:spPr>
        <p:txBody>
          <a:bodyPr>
            <a:normAutofit/>
          </a:bodyPr>
          <a:lstStyle/>
          <a:p>
            <a:pPr marL="0" indent="0" algn="just">
              <a:buNone/>
            </a:pPr>
            <a:r>
              <a:rPr lang="en-US" sz="2400" dirty="0"/>
              <a:t>There is a huge ground in KUET where students play outdoor games in their free time. Also annual sports are held here. This ground helps students to by mentally and physically fit through the means of sports.</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solidFill>
                  <a:schemeClr val="tx2">
                    <a:lumMod val="60000"/>
                    <a:lumOff val="40000"/>
                  </a:schemeClr>
                </a:solidFill>
              </a:rPr>
              <a:pPr/>
              <a:t>17</a:t>
            </a:fld>
            <a:endParaRPr lang="en-US" sz="2000" dirty="0">
              <a:solidFill>
                <a:schemeClr val="tx2">
                  <a:lumMod val="60000"/>
                  <a:lumOff val="40000"/>
                </a:schemeClr>
              </a:solidFill>
            </a:endParaRPr>
          </a:p>
        </p:txBody>
      </p:sp>
    </p:spTree>
    <p:extLst>
      <p:ext uri="{BB962C8B-B14F-4D97-AF65-F5344CB8AC3E}">
        <p14:creationId xmlns:p14="http://schemas.microsoft.com/office/powerpoint/2010/main" val="3297325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a:blip r:embed="rId2"/>
          <a:srcRect/>
          <a:stretch/>
        </p:blipFill>
        <p:spPr>
          <a:xfrm>
            <a:off x="6241143" y="0"/>
            <a:ext cx="5950857" cy="6857999"/>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p:txBody>
          <a:bodyPr/>
          <a:lstStyle/>
          <a:p>
            <a:r>
              <a:rPr lang="en-US" dirty="0"/>
              <a:t>clubs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884908" y="2188025"/>
            <a:ext cx="6272980" cy="3804531"/>
          </a:xfrm>
        </p:spPr>
        <p:txBody>
          <a:bodyPr>
            <a:noAutofit/>
          </a:bodyPr>
          <a:lstStyle/>
          <a:p>
            <a:pPr algn="just"/>
            <a:r>
              <a:rPr lang="en-US" sz="2400" dirty="0"/>
              <a:t>Try (Voluntary Social work club)</a:t>
            </a:r>
          </a:p>
          <a:p>
            <a:pPr algn="just"/>
            <a:r>
              <a:rPr lang="en-US" sz="2400" dirty="0"/>
              <a:t>Dream (Voluntary blood donation club)</a:t>
            </a:r>
          </a:p>
          <a:p>
            <a:pPr algn="just"/>
            <a:r>
              <a:rPr lang="en-US" sz="2400" dirty="0"/>
              <a:t>SGIPC (Programming Club)</a:t>
            </a:r>
          </a:p>
          <a:p>
            <a:pPr algn="just"/>
            <a:r>
              <a:rPr lang="en-US" sz="2400" dirty="0" err="1"/>
              <a:t>Dhrupodi</a:t>
            </a:r>
            <a:r>
              <a:rPr lang="en-US" sz="2400" dirty="0"/>
              <a:t> (Dance Club)</a:t>
            </a:r>
          </a:p>
          <a:p>
            <a:pPr algn="just"/>
            <a:r>
              <a:rPr lang="en-US" sz="2400" dirty="0"/>
              <a:t>OKS (Sports club)</a:t>
            </a:r>
          </a:p>
          <a:p>
            <a:pPr algn="just"/>
            <a:r>
              <a:rPr lang="en-US" sz="2400" dirty="0"/>
              <a:t>HACK (Hardware club)</a:t>
            </a:r>
          </a:p>
          <a:p>
            <a:pPr algn="just"/>
            <a:r>
              <a:rPr lang="en-US" sz="2400" dirty="0"/>
              <a:t>Team Durbar (Mars rover club)</a:t>
            </a:r>
          </a:p>
          <a:p>
            <a:pPr algn="just"/>
            <a:r>
              <a:rPr lang="en-US" sz="2400" dirty="0"/>
              <a:t>Math club etc.</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solidFill>
                  <a:schemeClr val="tx2">
                    <a:lumMod val="60000"/>
                    <a:lumOff val="40000"/>
                  </a:schemeClr>
                </a:solidFill>
              </a:rPr>
              <a:pPr/>
              <a:t>18</a:t>
            </a:fld>
            <a:endParaRPr lang="en-US" sz="2000" dirty="0">
              <a:solidFill>
                <a:schemeClr val="tx2">
                  <a:lumMod val="60000"/>
                  <a:lumOff val="40000"/>
                </a:schemeClr>
              </a:solidFill>
            </a:endParaRPr>
          </a:p>
        </p:txBody>
      </p:sp>
    </p:spTree>
    <p:extLst>
      <p:ext uri="{BB962C8B-B14F-4D97-AF65-F5344CB8AC3E}">
        <p14:creationId xmlns:p14="http://schemas.microsoft.com/office/powerpoint/2010/main" val="376608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a:blip r:embed="rId2"/>
          <a:srcRect/>
          <a:stretch/>
        </p:blipFill>
        <p:spPr>
          <a:xfrm>
            <a:off x="6241143" y="136525"/>
            <a:ext cx="5950857" cy="7129513"/>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p:txBody>
          <a:bodyPr/>
          <a:lstStyle/>
          <a:p>
            <a:r>
              <a:rPr lang="en-US" dirty="0"/>
              <a:t>gym</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866856" y="2551819"/>
            <a:ext cx="4413068" cy="3539265"/>
          </a:xfrm>
        </p:spPr>
        <p:txBody>
          <a:bodyPr>
            <a:normAutofit/>
          </a:bodyPr>
          <a:lstStyle/>
          <a:p>
            <a:pPr marL="0" indent="0" algn="just">
              <a:buNone/>
            </a:pPr>
            <a:r>
              <a:rPr lang="en-US" sz="2400" dirty="0"/>
              <a:t>Well equipped and fully functional gym is there to help students to keep their body fit</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solidFill>
                  <a:schemeClr val="tx2">
                    <a:lumMod val="60000"/>
                    <a:lumOff val="40000"/>
                  </a:schemeClr>
                </a:solidFill>
              </a:rPr>
              <a:pPr/>
              <a:t>19</a:t>
            </a:fld>
            <a:endParaRPr lang="en-US" sz="2000" dirty="0">
              <a:solidFill>
                <a:schemeClr val="tx2">
                  <a:lumMod val="60000"/>
                  <a:lumOff val="40000"/>
                </a:schemeClr>
              </a:solidFill>
            </a:endParaRPr>
          </a:p>
        </p:txBody>
      </p:sp>
    </p:spTree>
    <p:extLst>
      <p:ext uri="{BB962C8B-B14F-4D97-AF65-F5344CB8AC3E}">
        <p14:creationId xmlns:p14="http://schemas.microsoft.com/office/powerpoint/2010/main" val="154907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159EB775-0BAB-413A-A0AB-B56D3C0446D9}"/>
              </a:ext>
            </a:extLst>
          </p:cNvPr>
          <p:cNvPicPr>
            <a:picLocks noGrp="1" noChangeAspect="1"/>
          </p:cNvPicPr>
          <p:nvPr>
            <p:ph type="pic" sz="quarter" idx="13"/>
          </p:nvPr>
        </p:nvPicPr>
        <p:blipFill>
          <a:blip r:embed="rId2"/>
          <a:srcRect/>
          <a:stretch/>
        </p:blipFill>
        <p:spPr>
          <a:xfrm>
            <a:off x="3681048" y="0"/>
            <a:ext cx="8510952" cy="6858000"/>
          </a:xfrm>
        </p:spPr>
      </p:pic>
      <p:sp>
        <p:nvSpPr>
          <p:cNvPr id="51" name="Title 50">
            <a:extLst>
              <a:ext uri="{FF2B5EF4-FFF2-40B4-BE49-F238E27FC236}">
                <a16:creationId xmlns:a16="http://schemas.microsoft.com/office/drawing/2014/main" id="{92016388-C216-491D-B032-A86FF344C82A}"/>
              </a:ext>
            </a:extLst>
          </p:cNvPr>
          <p:cNvSpPr>
            <a:spLocks noGrp="1"/>
          </p:cNvSpPr>
          <p:nvPr>
            <p:ph type="ctrTitle"/>
          </p:nvPr>
        </p:nvSpPr>
        <p:spPr>
          <a:xfrm>
            <a:off x="693683" y="879635"/>
            <a:ext cx="6192892" cy="1198179"/>
          </a:xfrm>
        </p:spPr>
        <p:txBody>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subTitle" idx="1"/>
          </p:nvPr>
        </p:nvSpPr>
        <p:spPr>
          <a:xfrm>
            <a:off x="916016" y="2551819"/>
            <a:ext cx="2952599" cy="3539265"/>
          </a:xfrm>
        </p:spPr>
        <p:txBody>
          <a:bodyPr vert="horz" lIns="91440" tIns="45720" rIns="91440" bIns="45720" rtlCol="0" anchor="t">
            <a:normAutofit/>
          </a:bodyPr>
          <a:lstStyle/>
          <a:p>
            <a:r>
              <a:rPr lang="en-US" dirty="0"/>
              <a:t>Inception</a:t>
            </a:r>
          </a:p>
          <a:p>
            <a:r>
              <a:rPr lang="en-US" dirty="0"/>
              <a:t>History</a:t>
            </a:r>
          </a:p>
          <a:p>
            <a:r>
              <a:rPr lang="en-US" dirty="0"/>
              <a:t>Academic Details</a:t>
            </a:r>
          </a:p>
          <a:p>
            <a:r>
              <a:rPr lang="en-US" dirty="0"/>
              <a:t>Student Details</a:t>
            </a:r>
          </a:p>
          <a:p>
            <a:r>
              <a:rPr lang="en-US" dirty="0"/>
              <a:t>Residential Halls</a:t>
            </a:r>
          </a:p>
          <a:p>
            <a:r>
              <a:rPr lang="en-US" dirty="0"/>
              <a:t>Research</a:t>
            </a:r>
          </a:p>
          <a:p>
            <a:r>
              <a:rPr lang="en-US" dirty="0"/>
              <a:t>Facilities</a:t>
            </a:r>
          </a:p>
          <a:p>
            <a:r>
              <a:rPr lang="en-US" dirty="0"/>
              <a:t>Delicacy</a:t>
            </a:r>
          </a:p>
          <a:p>
            <a:endParaRPr lang="en-US" dirty="0"/>
          </a:p>
        </p:txBody>
      </p:sp>
      <p:sp>
        <p:nvSpPr>
          <p:cNvPr id="11" name="Slide Number Placeholder 10">
            <a:extLst>
              <a:ext uri="{FF2B5EF4-FFF2-40B4-BE49-F238E27FC236}">
                <a16:creationId xmlns:a16="http://schemas.microsoft.com/office/drawing/2014/main" id="{9451CBB1-D6CD-A445-96C5-A99E48240E48}"/>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solidFill>
                  <a:schemeClr val="tx2">
                    <a:lumMod val="60000"/>
                    <a:lumOff val="40000"/>
                  </a:schemeClr>
                </a:solidFill>
              </a:rPr>
              <a:pPr/>
              <a:t>2</a:t>
            </a:fld>
            <a:endParaRPr lang="en-US" sz="2000" dirty="0">
              <a:solidFill>
                <a:schemeClr val="tx2">
                  <a:lumMod val="60000"/>
                  <a:lumOff val="40000"/>
                </a:schemeClr>
              </a:solidFill>
            </a:endParaRPr>
          </a:p>
        </p:txBody>
      </p:sp>
    </p:spTree>
    <p:extLst>
      <p:ext uri="{BB962C8B-B14F-4D97-AF65-F5344CB8AC3E}">
        <p14:creationId xmlns:p14="http://schemas.microsoft.com/office/powerpoint/2010/main" val="132560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circle(in)">
                                      <p:cBhvr>
                                        <p:cTn id="10" dur="1000"/>
                                        <p:tgtEl>
                                          <p:spTgt spid="3">
                                            <p:txEl>
                                              <p:pRg st="0" end="0"/>
                                            </p:txEl>
                                          </p:spTgt>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circle(in)">
                                      <p:cBhvr>
                                        <p:cTn id="13" dur="1000"/>
                                        <p:tgtEl>
                                          <p:spTgt spid="3">
                                            <p:txEl>
                                              <p:pRg st="1" end="1"/>
                                            </p:txEl>
                                          </p:spTgt>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circle(in)">
                                      <p:cBhvr>
                                        <p:cTn id="16" dur="1000"/>
                                        <p:tgtEl>
                                          <p:spTgt spid="3">
                                            <p:txEl>
                                              <p:pRg st="2" end="2"/>
                                            </p:txEl>
                                          </p:spTgt>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circle(in)">
                                      <p:cBhvr>
                                        <p:cTn id="19" dur="1000"/>
                                        <p:tgtEl>
                                          <p:spTgt spid="3">
                                            <p:txEl>
                                              <p:pRg st="3" end="3"/>
                                            </p:txEl>
                                          </p:spTgt>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ircle(in)">
                                      <p:cBhvr>
                                        <p:cTn id="22" dur="1000"/>
                                        <p:tgtEl>
                                          <p:spTgt spid="3">
                                            <p:txEl>
                                              <p:pRg st="4" end="4"/>
                                            </p:txEl>
                                          </p:spTgt>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circle(in)">
                                      <p:cBhvr>
                                        <p:cTn id="25" dur="1000"/>
                                        <p:tgtEl>
                                          <p:spTgt spid="3">
                                            <p:txEl>
                                              <p:pRg st="5" end="5"/>
                                            </p:txEl>
                                          </p:spTgt>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circle(in)">
                                      <p:cBhvr>
                                        <p:cTn id="28" dur="1000"/>
                                        <p:tgtEl>
                                          <p:spTgt spid="3">
                                            <p:txEl>
                                              <p:pRg st="6" end="6"/>
                                            </p:txEl>
                                          </p:spTgt>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circle(in)">
                                      <p:cBhvr>
                                        <p:cTn id="31"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a:blip r:embed="rId2"/>
          <a:srcRect/>
          <a:stretch/>
        </p:blipFill>
        <p:spPr>
          <a:xfrm>
            <a:off x="6461342" y="1"/>
            <a:ext cx="5730658" cy="6990734"/>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p:txBody>
          <a:bodyPr/>
          <a:lstStyle/>
          <a:p>
            <a:r>
              <a:rPr lang="en-US" dirty="0"/>
              <a:t>Swimming pool</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886519" y="2551819"/>
            <a:ext cx="5435623" cy="3539265"/>
          </a:xfrm>
        </p:spPr>
        <p:txBody>
          <a:bodyPr>
            <a:normAutofit/>
          </a:bodyPr>
          <a:lstStyle/>
          <a:p>
            <a:pPr marL="0" indent="0">
              <a:buNone/>
            </a:pPr>
            <a:r>
              <a:rPr lang="en-US" sz="2400" dirty="0"/>
              <a:t>Very nice, huge and beautiful swimming pool is there to entertain people.</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solidFill>
                  <a:schemeClr val="tx2">
                    <a:lumMod val="60000"/>
                    <a:lumOff val="40000"/>
                  </a:schemeClr>
                </a:solidFill>
              </a:rPr>
              <a:pPr/>
              <a:t>20</a:t>
            </a:fld>
            <a:endParaRPr lang="en-US" sz="2000" dirty="0">
              <a:solidFill>
                <a:schemeClr val="tx2">
                  <a:lumMod val="60000"/>
                  <a:lumOff val="40000"/>
                </a:schemeClr>
              </a:solidFill>
            </a:endParaRPr>
          </a:p>
        </p:txBody>
      </p:sp>
    </p:spTree>
    <p:extLst>
      <p:ext uri="{BB962C8B-B14F-4D97-AF65-F5344CB8AC3E}">
        <p14:creationId xmlns:p14="http://schemas.microsoft.com/office/powerpoint/2010/main" val="3200665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36C00303-A08F-4F62-BD8D-3CC12633BD76}"/>
              </a:ext>
            </a:extLst>
          </p:cNvPr>
          <p:cNvPicPr>
            <a:picLocks noGrp="1" noChangeAspect="1"/>
          </p:cNvPicPr>
          <p:nvPr>
            <p:ph type="pic" sz="quarter" idx="13"/>
          </p:nvPr>
        </p:nvPicPr>
        <p:blipFill>
          <a:blip r:embed="rId2"/>
          <a:srcRect/>
          <a:stretch/>
        </p:blipFill>
        <p:spPr>
          <a:xfrm>
            <a:off x="0" y="0"/>
            <a:ext cx="8534400" cy="6858000"/>
          </a:xfrm>
        </p:spPr>
      </p:pic>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5808858" y="705612"/>
            <a:ext cx="5616224" cy="1718268"/>
          </a:xfrm>
        </p:spPr>
        <p:txBody>
          <a:bodyPr/>
          <a:lstStyle/>
          <a:p>
            <a:r>
              <a:rPr lang="en-US" sz="3600" dirty="0"/>
              <a:t>Student </a:t>
            </a:r>
            <a:r>
              <a:rPr lang="en-US" sz="3600" dirty="0" err="1"/>
              <a:t>welfatre</a:t>
            </a:r>
            <a:r>
              <a:rPr lang="en-US" sz="3600" dirty="0"/>
              <a:t> center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5860029" y="2519890"/>
            <a:ext cx="4650656" cy="2976341"/>
          </a:xfrm>
        </p:spPr>
        <p:txBody>
          <a:bodyPr vert="horz" lIns="91440" tIns="45720" rIns="91440" bIns="45720" rtlCol="0" anchor="t">
            <a:noAutofit/>
          </a:bodyPr>
          <a:lstStyle/>
          <a:p>
            <a:pPr algn="just"/>
            <a:r>
              <a:rPr lang="en-US" sz="2400" dirty="0"/>
              <a:t>SWC is heart of the clubs activities in KUET. Musical events, Departmental nights, Dance fests etc. are held at SWC. Central cafeteria sells food in a reasonable price.</a:t>
            </a:r>
          </a:p>
        </p:txBody>
      </p:sp>
      <p:sp>
        <p:nvSpPr>
          <p:cNvPr id="6" name="Slide Number Placeholder 5">
            <a:extLst>
              <a:ext uri="{FF2B5EF4-FFF2-40B4-BE49-F238E27FC236}">
                <a16:creationId xmlns:a16="http://schemas.microsoft.com/office/drawing/2014/main" id="{2CECA775-60F7-AF45-8128-48C93DA5789D}"/>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pPr/>
              <a:t>21</a:t>
            </a:fld>
            <a:endParaRPr lang="en-US" sz="2000" dirty="0"/>
          </a:p>
        </p:txBody>
      </p:sp>
    </p:spTree>
    <p:extLst>
      <p:ext uri="{BB962C8B-B14F-4D97-AF65-F5344CB8AC3E}">
        <p14:creationId xmlns:p14="http://schemas.microsoft.com/office/powerpoint/2010/main" val="1416629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36C00303-A08F-4F62-BD8D-3CC12633BD76}"/>
              </a:ext>
            </a:extLst>
          </p:cNvPr>
          <p:cNvPicPr>
            <a:picLocks noGrp="1" noChangeAspect="1"/>
          </p:cNvPicPr>
          <p:nvPr>
            <p:ph type="pic" sz="quarter" idx="13"/>
          </p:nvPr>
        </p:nvPicPr>
        <p:blipFill>
          <a:blip r:embed="rId2"/>
          <a:srcRect/>
          <a:stretch/>
        </p:blipFill>
        <p:spPr>
          <a:xfrm>
            <a:off x="0" y="0"/>
            <a:ext cx="8534400" cy="6858000"/>
          </a:xfrm>
        </p:spPr>
      </p:pic>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6096000" y="1106424"/>
            <a:ext cx="5024284" cy="916644"/>
          </a:xfrm>
        </p:spPr>
        <p:txBody>
          <a:bodyPr/>
          <a:lstStyle/>
          <a:p>
            <a:r>
              <a:rPr lang="en-US" dirty="0"/>
              <a:t>Medical Center</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6096000" y="2075245"/>
            <a:ext cx="4446062" cy="3295405"/>
          </a:xfrm>
        </p:spPr>
        <p:txBody>
          <a:bodyPr vert="horz" lIns="91440" tIns="45720" rIns="91440" bIns="45720" rtlCol="0" anchor="t">
            <a:normAutofit/>
          </a:bodyPr>
          <a:lstStyle/>
          <a:p>
            <a:pPr algn="just"/>
            <a:r>
              <a:rPr lang="en-US" sz="2400" dirty="0"/>
              <a:t>A well equipped and fully dedicated medical center of KUET takes good care of </a:t>
            </a:r>
            <a:r>
              <a:rPr lang="en-US" sz="2400" dirty="0" err="1"/>
              <a:t>Kuetians</a:t>
            </a:r>
            <a:r>
              <a:rPr lang="en-US" sz="2400" dirty="0"/>
              <a:t>. People can receive primary treatment and health support from here.</a:t>
            </a:r>
          </a:p>
          <a:p>
            <a:pPr algn="just"/>
            <a:endParaRPr lang="en-US" sz="2400" dirty="0"/>
          </a:p>
        </p:txBody>
      </p:sp>
      <p:sp>
        <p:nvSpPr>
          <p:cNvPr id="6" name="Slide Number Placeholder 5">
            <a:extLst>
              <a:ext uri="{FF2B5EF4-FFF2-40B4-BE49-F238E27FC236}">
                <a16:creationId xmlns:a16="http://schemas.microsoft.com/office/drawing/2014/main" id="{2CECA775-60F7-AF45-8128-48C93DA5789D}"/>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pPr/>
              <a:t>22</a:t>
            </a:fld>
            <a:endParaRPr lang="en-US" sz="2000" dirty="0"/>
          </a:p>
        </p:txBody>
      </p:sp>
    </p:spTree>
    <p:extLst>
      <p:ext uri="{BB962C8B-B14F-4D97-AF65-F5344CB8AC3E}">
        <p14:creationId xmlns:p14="http://schemas.microsoft.com/office/powerpoint/2010/main" val="1563375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36C00303-A08F-4F62-BD8D-3CC12633BD76}"/>
              </a:ext>
            </a:extLst>
          </p:cNvPr>
          <p:cNvPicPr>
            <a:picLocks noGrp="1" noChangeAspect="1"/>
          </p:cNvPicPr>
          <p:nvPr>
            <p:ph type="pic" sz="quarter" idx="13"/>
          </p:nvPr>
        </p:nvPicPr>
        <p:blipFill>
          <a:blip r:embed="rId2"/>
          <a:srcRect/>
          <a:stretch/>
        </p:blipFill>
        <p:spPr>
          <a:xfrm>
            <a:off x="-1" y="0"/>
            <a:ext cx="8554065" cy="6858000"/>
          </a:xfrm>
        </p:spPr>
      </p:pic>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6096000" y="1106424"/>
            <a:ext cx="4446062" cy="916644"/>
          </a:xfrm>
        </p:spPr>
        <p:txBody>
          <a:bodyPr/>
          <a:lstStyle/>
          <a:p>
            <a:r>
              <a:rPr lang="en-US" dirty="0"/>
              <a:t>Auditorium</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6096000" y="2075245"/>
            <a:ext cx="4446062" cy="3295405"/>
          </a:xfrm>
        </p:spPr>
        <p:txBody>
          <a:bodyPr vert="horz" lIns="91440" tIns="45720" rIns="91440" bIns="45720" rtlCol="0" anchor="t">
            <a:normAutofit/>
          </a:bodyPr>
          <a:lstStyle/>
          <a:p>
            <a:pPr algn="just"/>
            <a:r>
              <a:rPr lang="en-US" sz="2400" dirty="0"/>
              <a:t>A nicely decorated and modern auditorium is exists in KUET which is used typically to host seminars, conferences and cultural events of the university.</a:t>
            </a:r>
          </a:p>
        </p:txBody>
      </p:sp>
      <p:sp>
        <p:nvSpPr>
          <p:cNvPr id="6" name="Slide Number Placeholder 5">
            <a:extLst>
              <a:ext uri="{FF2B5EF4-FFF2-40B4-BE49-F238E27FC236}">
                <a16:creationId xmlns:a16="http://schemas.microsoft.com/office/drawing/2014/main" id="{2CECA775-60F7-AF45-8128-48C93DA5789D}"/>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pPr/>
              <a:t>23</a:t>
            </a:fld>
            <a:endParaRPr lang="en-US" sz="2000" dirty="0"/>
          </a:p>
        </p:txBody>
      </p:sp>
    </p:spTree>
    <p:extLst>
      <p:ext uri="{BB962C8B-B14F-4D97-AF65-F5344CB8AC3E}">
        <p14:creationId xmlns:p14="http://schemas.microsoft.com/office/powerpoint/2010/main" val="2319846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36C00303-A08F-4F62-BD8D-3CC12633BD76}"/>
              </a:ext>
            </a:extLst>
          </p:cNvPr>
          <p:cNvPicPr>
            <a:picLocks noGrp="1" noChangeAspect="1"/>
          </p:cNvPicPr>
          <p:nvPr>
            <p:ph type="pic" sz="quarter" idx="13"/>
          </p:nvPr>
        </p:nvPicPr>
        <p:blipFill>
          <a:blip r:embed="rId2"/>
          <a:srcRect/>
          <a:stretch/>
        </p:blipFill>
        <p:spPr>
          <a:xfrm>
            <a:off x="-1" y="1"/>
            <a:ext cx="8554065" cy="6858000"/>
          </a:xfrm>
        </p:spPr>
      </p:pic>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5889523" y="1106424"/>
            <a:ext cx="4984955" cy="916644"/>
          </a:xfrm>
        </p:spPr>
        <p:txBody>
          <a:bodyPr/>
          <a:lstStyle/>
          <a:p>
            <a:r>
              <a:rPr lang="en-US" dirty="0"/>
              <a:t>Transportation</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5889522" y="2023068"/>
            <a:ext cx="4984955" cy="3295405"/>
          </a:xfrm>
        </p:spPr>
        <p:txBody>
          <a:bodyPr vert="horz" lIns="91440" tIns="45720" rIns="91440" bIns="45720" rtlCol="0" anchor="t">
            <a:normAutofit/>
          </a:bodyPr>
          <a:lstStyle/>
          <a:p>
            <a:pPr algn="just"/>
            <a:r>
              <a:rPr lang="en-US" sz="2400" dirty="0"/>
              <a:t>There are lots of vehicles including bus, microbus, ambulance etc. which are used by students and teachers to travel from/to home, city regularly.</a:t>
            </a:r>
          </a:p>
        </p:txBody>
      </p:sp>
      <p:sp>
        <p:nvSpPr>
          <p:cNvPr id="6" name="Slide Number Placeholder 5">
            <a:extLst>
              <a:ext uri="{FF2B5EF4-FFF2-40B4-BE49-F238E27FC236}">
                <a16:creationId xmlns:a16="http://schemas.microsoft.com/office/drawing/2014/main" id="{2CECA775-60F7-AF45-8128-48C93DA5789D}"/>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pPr/>
              <a:t>24</a:t>
            </a:fld>
            <a:endParaRPr lang="en-US" sz="2000" dirty="0"/>
          </a:p>
        </p:txBody>
      </p:sp>
    </p:spTree>
    <p:extLst>
      <p:ext uri="{BB962C8B-B14F-4D97-AF65-F5344CB8AC3E}">
        <p14:creationId xmlns:p14="http://schemas.microsoft.com/office/powerpoint/2010/main" val="2225834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a:blip r:embed="rId2"/>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dirty="0"/>
              <a:t>DELICACY OF KUET</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3597462" y="3567953"/>
            <a:ext cx="4997076" cy="610066"/>
          </a:xfrm>
        </p:spPr>
        <p:txBody>
          <a:bodyPr vert="horz" lIns="91440" tIns="45720" rIns="91440" bIns="45720" rtlCol="0" anchor="t">
            <a:normAutofit/>
          </a:bodyPr>
          <a:lstStyle/>
          <a:p>
            <a:r>
              <a:rPr lang="en-US" dirty="0"/>
              <a:t>Exclusivity of KUET</a:t>
            </a:r>
          </a:p>
        </p:txBody>
      </p:sp>
    </p:spTree>
    <p:extLst>
      <p:ext uri="{BB962C8B-B14F-4D97-AF65-F5344CB8AC3E}">
        <p14:creationId xmlns:p14="http://schemas.microsoft.com/office/powerpoint/2010/main" val="3446797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36C00303-A08F-4F62-BD8D-3CC12633BD76}"/>
              </a:ext>
            </a:extLst>
          </p:cNvPr>
          <p:cNvPicPr>
            <a:picLocks noGrp="1" noChangeAspect="1"/>
          </p:cNvPicPr>
          <p:nvPr>
            <p:ph type="pic" sz="quarter" idx="13"/>
          </p:nvPr>
        </p:nvPicPr>
        <p:blipFill>
          <a:blip r:embed="rId2"/>
          <a:srcRect/>
          <a:stretch/>
        </p:blipFill>
        <p:spPr>
          <a:xfrm>
            <a:off x="0" y="0"/>
            <a:ext cx="8534400" cy="6858000"/>
          </a:xfrm>
        </p:spPr>
      </p:pic>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6046840" y="1106424"/>
            <a:ext cx="4739148" cy="916644"/>
          </a:xfrm>
        </p:spPr>
        <p:txBody>
          <a:bodyPr/>
          <a:lstStyle/>
          <a:p>
            <a:r>
              <a:rPr lang="en-US" dirty="0"/>
              <a:t>Shaheed </a:t>
            </a:r>
            <a:r>
              <a:rPr lang="en-US" dirty="0" err="1"/>
              <a:t>minar</a:t>
            </a:r>
            <a:endParaRPr lang="en-US" dirty="0"/>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6096000" y="2075245"/>
            <a:ext cx="4446062" cy="3295405"/>
          </a:xfrm>
        </p:spPr>
        <p:txBody>
          <a:bodyPr vert="horz" lIns="91440" tIns="45720" rIns="91440" bIns="45720" rtlCol="0" anchor="t">
            <a:normAutofit/>
          </a:bodyPr>
          <a:lstStyle/>
          <a:p>
            <a:pPr algn="just"/>
            <a:r>
              <a:rPr lang="en-US" sz="2400" dirty="0"/>
              <a:t>KUET has built Bangladesh’s 2</a:t>
            </a:r>
            <a:r>
              <a:rPr lang="en-US" sz="2400" baseline="30000" dirty="0"/>
              <a:t>nd</a:t>
            </a:r>
            <a:r>
              <a:rPr lang="en-US" sz="2400" dirty="0"/>
              <a:t> largest shaheed </a:t>
            </a:r>
            <a:r>
              <a:rPr lang="en-US" sz="2400" dirty="0" err="1"/>
              <a:t>minar</a:t>
            </a:r>
            <a:r>
              <a:rPr lang="en-US" sz="2400" dirty="0"/>
              <a:t> to pay </a:t>
            </a:r>
            <a:r>
              <a:rPr lang="en-US" sz="2400" dirty="0" err="1"/>
              <a:t>triubute</a:t>
            </a:r>
            <a:r>
              <a:rPr lang="en-US" sz="2400" dirty="0"/>
              <a:t> to great martyrs of our independence of 1971.</a:t>
            </a:r>
          </a:p>
          <a:p>
            <a:pPr algn="just"/>
            <a:endParaRPr lang="en-US" sz="2400" dirty="0"/>
          </a:p>
        </p:txBody>
      </p:sp>
      <p:sp>
        <p:nvSpPr>
          <p:cNvPr id="5" name="Footer Placeholder 4">
            <a:extLst>
              <a:ext uri="{FF2B5EF4-FFF2-40B4-BE49-F238E27FC236}">
                <a16:creationId xmlns:a16="http://schemas.microsoft.com/office/drawing/2014/main" id="{C96DE336-91C4-644F-9A64-DC93B220ABEC}"/>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2CECA775-60F7-AF45-8128-48C93DA5789D}"/>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pPr/>
              <a:t>26</a:t>
            </a:fld>
            <a:endParaRPr lang="en-US" sz="2000" dirty="0"/>
          </a:p>
        </p:txBody>
      </p:sp>
    </p:spTree>
    <p:extLst>
      <p:ext uri="{BB962C8B-B14F-4D97-AF65-F5344CB8AC3E}">
        <p14:creationId xmlns:p14="http://schemas.microsoft.com/office/powerpoint/2010/main" val="1087501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36C00303-A08F-4F62-BD8D-3CC12633BD76}"/>
              </a:ext>
            </a:extLst>
          </p:cNvPr>
          <p:cNvPicPr>
            <a:picLocks noGrp="1" noChangeAspect="1"/>
          </p:cNvPicPr>
          <p:nvPr>
            <p:ph type="pic" sz="quarter" idx="13"/>
          </p:nvPr>
        </p:nvPicPr>
        <p:blipFill>
          <a:blip r:embed="rId2"/>
          <a:srcRect/>
          <a:stretch/>
        </p:blipFill>
        <p:spPr>
          <a:xfrm>
            <a:off x="-2458" y="0"/>
            <a:ext cx="8534400" cy="6858000"/>
          </a:xfrm>
        </p:spPr>
      </p:pic>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5860032" y="1106424"/>
            <a:ext cx="4446062" cy="916644"/>
          </a:xfrm>
        </p:spPr>
        <p:txBody>
          <a:bodyPr/>
          <a:lstStyle/>
          <a:p>
            <a:r>
              <a:rPr lang="en-US" dirty="0"/>
              <a:t>Clean campus</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5919017" y="2075245"/>
            <a:ext cx="4798142" cy="3295405"/>
          </a:xfrm>
        </p:spPr>
        <p:txBody>
          <a:bodyPr vert="horz" lIns="91440" tIns="45720" rIns="91440" bIns="45720" rtlCol="0" anchor="t">
            <a:noAutofit/>
          </a:bodyPr>
          <a:lstStyle/>
          <a:p>
            <a:pPr algn="just"/>
            <a:r>
              <a:rPr lang="en-US" sz="2400" dirty="0"/>
              <a:t>KUET has a GREEN, CLEAN and BEAUTIFUL campus of over 100 acres. People of KUET values highly of the cleanliness of the campus. There are lots of bins in all over the campus.</a:t>
            </a:r>
          </a:p>
        </p:txBody>
      </p:sp>
      <p:sp>
        <p:nvSpPr>
          <p:cNvPr id="5" name="Footer Placeholder 4">
            <a:extLst>
              <a:ext uri="{FF2B5EF4-FFF2-40B4-BE49-F238E27FC236}">
                <a16:creationId xmlns:a16="http://schemas.microsoft.com/office/drawing/2014/main" id="{C96DE336-91C4-644F-9A64-DC93B220ABEC}"/>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2CECA775-60F7-AF45-8128-48C93DA5789D}"/>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pPr/>
              <a:t>27</a:t>
            </a:fld>
            <a:endParaRPr lang="en-US" sz="2000" dirty="0"/>
          </a:p>
        </p:txBody>
      </p:sp>
    </p:spTree>
    <p:extLst>
      <p:ext uri="{BB962C8B-B14F-4D97-AF65-F5344CB8AC3E}">
        <p14:creationId xmlns:p14="http://schemas.microsoft.com/office/powerpoint/2010/main" val="2183251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36C00303-A08F-4F62-BD8D-3CC12633BD76}"/>
              </a:ext>
            </a:extLst>
          </p:cNvPr>
          <p:cNvPicPr>
            <a:picLocks noGrp="1" noChangeAspect="1"/>
          </p:cNvPicPr>
          <p:nvPr>
            <p:ph type="pic" sz="quarter" idx="13"/>
          </p:nvPr>
        </p:nvPicPr>
        <p:blipFill>
          <a:blip r:embed="rId2"/>
          <a:srcRect/>
          <a:stretch/>
        </p:blipFill>
        <p:spPr>
          <a:xfrm>
            <a:off x="15231" y="0"/>
            <a:ext cx="8499021" cy="6858000"/>
          </a:xfrm>
        </p:spPr>
      </p:pic>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5919024" y="1106424"/>
            <a:ext cx="4446062" cy="916644"/>
          </a:xfrm>
        </p:spPr>
        <p:txBody>
          <a:bodyPr/>
          <a:lstStyle/>
          <a:p>
            <a:r>
              <a:rPr lang="en-US" dirty="0"/>
              <a:t>Safe campus</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5958348" y="2075245"/>
            <a:ext cx="4699820" cy="3295405"/>
          </a:xfrm>
        </p:spPr>
        <p:txBody>
          <a:bodyPr vert="horz" lIns="91440" tIns="45720" rIns="91440" bIns="45720" rtlCol="0" anchor="t">
            <a:noAutofit/>
          </a:bodyPr>
          <a:lstStyle/>
          <a:p>
            <a:pPr algn="just"/>
            <a:r>
              <a:rPr lang="en-US" sz="2400" dirty="0"/>
              <a:t>KUET has always been very much careful about the safety of its students and also the nature. The campus is free of any sort of drugs, ragging, smoking or waste littering.</a:t>
            </a:r>
          </a:p>
          <a:p>
            <a:pPr algn="just"/>
            <a:endParaRPr lang="en-US" sz="2400" dirty="0"/>
          </a:p>
        </p:txBody>
      </p:sp>
      <p:sp>
        <p:nvSpPr>
          <p:cNvPr id="5" name="Footer Placeholder 4">
            <a:extLst>
              <a:ext uri="{FF2B5EF4-FFF2-40B4-BE49-F238E27FC236}">
                <a16:creationId xmlns:a16="http://schemas.microsoft.com/office/drawing/2014/main" id="{C96DE336-91C4-644F-9A64-DC93B220ABEC}"/>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2CECA775-60F7-AF45-8128-48C93DA5789D}"/>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pPr/>
              <a:t>28</a:t>
            </a:fld>
            <a:endParaRPr lang="en-US" sz="2000" dirty="0"/>
          </a:p>
        </p:txBody>
      </p:sp>
      <p:sp>
        <p:nvSpPr>
          <p:cNvPr id="4" name="Rectangle 3">
            <a:extLst>
              <a:ext uri="{FF2B5EF4-FFF2-40B4-BE49-F238E27FC236}">
                <a16:creationId xmlns:a16="http://schemas.microsoft.com/office/drawing/2014/main" id="{94F9C307-26A1-4069-013B-444D2E5CF845}"/>
              </a:ext>
            </a:extLst>
          </p:cNvPr>
          <p:cNvSpPr/>
          <p:nvPr/>
        </p:nvSpPr>
        <p:spPr>
          <a:xfrm>
            <a:off x="15231" y="6356350"/>
            <a:ext cx="9384408" cy="501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0410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a:blip r:embed="rId2"/>
          <a:srcRect/>
          <a:stretch/>
        </p:blipFill>
        <p:spPr>
          <a:xfrm>
            <a:off x="6241143" y="0"/>
            <a:ext cx="5950857" cy="6857999"/>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p:txBody>
          <a:bodyPr/>
          <a:lstStyle/>
          <a:p>
            <a:r>
              <a:rPr lang="en-US" dirty="0"/>
              <a:t>conclusion</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876687" y="2551819"/>
            <a:ext cx="6192892" cy="3539265"/>
          </a:xfrm>
        </p:spPr>
        <p:txBody>
          <a:bodyPr>
            <a:normAutofit/>
          </a:bodyPr>
          <a:lstStyle/>
          <a:p>
            <a:r>
              <a:rPr lang="en-US" sz="2400" dirty="0"/>
              <a:t>Very beautiful campus</a:t>
            </a:r>
          </a:p>
          <a:p>
            <a:r>
              <a:rPr lang="en-US" sz="2400" dirty="0"/>
              <a:t>Highly qualified teacher panel</a:t>
            </a:r>
          </a:p>
          <a:p>
            <a:r>
              <a:rPr lang="en-US" sz="2400" dirty="0"/>
              <a:t>Lots of facilities for study and research</a:t>
            </a:r>
          </a:p>
          <a:p>
            <a:r>
              <a:rPr lang="en-US" sz="2400" dirty="0"/>
              <a:t>One of the topmost institution</a:t>
            </a:r>
          </a:p>
          <a:p>
            <a:r>
              <a:rPr lang="en-US" sz="2400" dirty="0"/>
              <a:t>Endless opportunity awaits</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solidFill>
                  <a:schemeClr val="tx2">
                    <a:lumMod val="60000"/>
                    <a:lumOff val="40000"/>
                  </a:schemeClr>
                </a:solidFill>
              </a:rPr>
              <a:pPr/>
              <a:t>29</a:t>
            </a:fld>
            <a:endParaRPr lang="en-US" sz="2000" dirty="0">
              <a:solidFill>
                <a:schemeClr val="tx2">
                  <a:lumMod val="60000"/>
                  <a:lumOff val="40000"/>
                </a:schemeClr>
              </a:solidFill>
            </a:endParaRPr>
          </a:p>
        </p:txBody>
      </p:sp>
    </p:spTree>
    <p:extLst>
      <p:ext uri="{BB962C8B-B14F-4D97-AF65-F5344CB8AC3E}">
        <p14:creationId xmlns:p14="http://schemas.microsoft.com/office/powerpoint/2010/main" val="1851517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096000" y="1106424"/>
            <a:ext cx="4446062" cy="916644"/>
          </a:xfrm>
        </p:spPr>
        <p:txBody>
          <a:bodyPr/>
          <a:lstStyle/>
          <a:p>
            <a:r>
              <a:rPr lang="en-US" dirty="0" err="1"/>
              <a:t>INception</a:t>
            </a:r>
            <a:endParaRPr lang="en-US" dirty="0"/>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6096000" y="2075245"/>
            <a:ext cx="4446062" cy="3295405"/>
          </a:xfrm>
        </p:spPr>
        <p:txBody>
          <a:bodyPr vert="horz" lIns="91440" tIns="45720" rIns="91440" bIns="45720" rtlCol="0" anchor="t">
            <a:normAutofit/>
          </a:bodyPr>
          <a:lstStyle/>
          <a:p>
            <a:pPr marL="285750" indent="-285750">
              <a:buFont typeface="Arial" panose="020B0604020202020204" pitchFamily="34" charset="0"/>
              <a:buChar char="•"/>
            </a:pPr>
            <a:r>
              <a:rPr lang="en-US" sz="2000" dirty="0" err="1"/>
              <a:t>Khunla</a:t>
            </a:r>
            <a:r>
              <a:rPr lang="en-US" sz="2000" dirty="0"/>
              <a:t> </a:t>
            </a:r>
            <a:r>
              <a:rPr lang="en-US" sz="2000" dirty="0" err="1"/>
              <a:t>Univerisity</a:t>
            </a:r>
            <a:r>
              <a:rPr lang="en-US" sz="2000" dirty="0"/>
              <a:t> of Engineering and Technology is a prominent institution </a:t>
            </a:r>
            <a:r>
              <a:rPr lang="en-US" sz="2000" dirty="0" err="1"/>
              <a:t>af</a:t>
            </a:r>
            <a:r>
              <a:rPr lang="en-US" sz="2000" dirty="0"/>
              <a:t> Bangladesh dedicated to higher study on engineering and technology.</a:t>
            </a:r>
          </a:p>
          <a:p>
            <a:pPr marL="285750" indent="-285750">
              <a:buFont typeface="Arial" panose="020B0604020202020204" pitchFamily="34" charset="0"/>
              <a:buChar char="•"/>
            </a:pPr>
            <a:r>
              <a:rPr lang="en-US" sz="2000" dirty="0"/>
              <a:t>Established in 2003</a:t>
            </a:r>
          </a:p>
          <a:p>
            <a:pPr marL="285750" indent="-285750">
              <a:buFont typeface="Arial" panose="020B0604020202020204" pitchFamily="34" charset="0"/>
              <a:buChar char="•"/>
            </a:pPr>
            <a:r>
              <a:rPr lang="en-US" sz="2000" dirty="0"/>
              <a:t>Situated in southern city </a:t>
            </a:r>
            <a:r>
              <a:rPr lang="en-US" sz="2000" dirty="0" err="1"/>
              <a:t>Khunla</a:t>
            </a:r>
            <a:endParaRPr lang="en-US" sz="2000" dirty="0"/>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pPr/>
              <a:t>3</a:t>
            </a:fld>
            <a:endParaRPr lang="en-US" sz="2000" dirty="0"/>
          </a:p>
        </p:txBody>
      </p:sp>
      <p:sp>
        <p:nvSpPr>
          <p:cNvPr id="4" name="Parallelogram 3">
            <a:extLst>
              <a:ext uri="{FF2B5EF4-FFF2-40B4-BE49-F238E27FC236}">
                <a16:creationId xmlns:a16="http://schemas.microsoft.com/office/drawing/2014/main" id="{4EEDFDDC-8691-4BC9-462D-B4E7EE80F821}"/>
              </a:ext>
            </a:extLst>
          </p:cNvPr>
          <p:cNvSpPr/>
          <p:nvPr/>
        </p:nvSpPr>
        <p:spPr>
          <a:xfrm flipH="1">
            <a:off x="-1" y="0"/>
            <a:ext cx="5924939" cy="6858001"/>
          </a:xfrm>
          <a:custGeom>
            <a:avLst/>
            <a:gdLst>
              <a:gd name="connsiteX0" fmla="*/ 0 w 5896949"/>
              <a:gd name="connsiteY0" fmla="*/ 6858001 h 6858001"/>
              <a:gd name="connsiteX1" fmla="*/ 1474237 w 5896949"/>
              <a:gd name="connsiteY1" fmla="*/ 0 h 6858001"/>
              <a:gd name="connsiteX2" fmla="*/ 5896949 w 5896949"/>
              <a:gd name="connsiteY2" fmla="*/ 0 h 6858001"/>
              <a:gd name="connsiteX3" fmla="*/ 4422712 w 5896949"/>
              <a:gd name="connsiteY3" fmla="*/ 6858001 h 6858001"/>
              <a:gd name="connsiteX4" fmla="*/ 0 w 5896949"/>
              <a:gd name="connsiteY4" fmla="*/ 6858001 h 6858001"/>
              <a:gd name="connsiteX0" fmla="*/ 0 w 5896949"/>
              <a:gd name="connsiteY0" fmla="*/ 6858001 h 6858001"/>
              <a:gd name="connsiteX1" fmla="*/ 1474237 w 5896949"/>
              <a:gd name="connsiteY1" fmla="*/ 0 h 6858001"/>
              <a:gd name="connsiteX2" fmla="*/ 5896949 w 5896949"/>
              <a:gd name="connsiteY2" fmla="*/ 0 h 6858001"/>
              <a:gd name="connsiteX3" fmla="*/ 5215811 w 5896949"/>
              <a:gd name="connsiteY3" fmla="*/ 3163079 h 6858001"/>
              <a:gd name="connsiteX4" fmla="*/ 4422712 w 5896949"/>
              <a:gd name="connsiteY4" fmla="*/ 6858001 h 6858001"/>
              <a:gd name="connsiteX5" fmla="*/ 0 w 5896949"/>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949" h="6858001">
                <a:moveTo>
                  <a:pt x="0" y="6858001"/>
                </a:moveTo>
                <a:lnTo>
                  <a:pt x="1474237" y="0"/>
                </a:lnTo>
                <a:lnTo>
                  <a:pt x="5896949" y="0"/>
                </a:lnTo>
                <a:cubicBezTo>
                  <a:pt x="5679234" y="1017037"/>
                  <a:pt x="5433526" y="2146042"/>
                  <a:pt x="5215811" y="3163079"/>
                </a:cubicBezTo>
                <a:lnTo>
                  <a:pt x="4422712" y="6858001"/>
                </a:lnTo>
                <a:lnTo>
                  <a:pt x="0" y="6858001"/>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63">
            <a:extLst>
              <a:ext uri="{FF2B5EF4-FFF2-40B4-BE49-F238E27FC236}">
                <a16:creationId xmlns:a16="http://schemas.microsoft.com/office/drawing/2014/main" id="{AF34C28A-FCA1-919A-36E9-DD532A794B03}"/>
              </a:ext>
            </a:extLst>
          </p:cNvPr>
          <p:cNvPicPr>
            <a:picLocks noChangeAspect="1"/>
          </p:cNvPicPr>
          <p:nvPr/>
        </p:nvPicPr>
        <p:blipFill>
          <a:blip r:embed="rId2"/>
          <a:srcRect/>
          <a:stretch/>
        </p:blipFill>
        <p:spPr>
          <a:xfrm>
            <a:off x="-1" y="0"/>
            <a:ext cx="8534400" cy="6858001"/>
          </a:xfrm>
          <a:custGeom>
            <a:avLst/>
            <a:gdLst>
              <a:gd name="connsiteX0" fmla="*/ 0 w 8534400"/>
              <a:gd name="connsiteY0" fmla="*/ 0 h 6858000"/>
              <a:gd name="connsiteX1" fmla="*/ 6827520 w 8534400"/>
              <a:gd name="connsiteY1" fmla="*/ 0 h 6858000"/>
              <a:gd name="connsiteX2" fmla="*/ 7070048 w 8534400"/>
              <a:gd name="connsiteY2" fmla="*/ 974442 h 6858000"/>
              <a:gd name="connsiteX3" fmla="*/ 5680814 w 8534400"/>
              <a:gd name="connsiteY3" fmla="*/ 974442 h 6858000"/>
              <a:gd name="connsiteX4" fmla="*/ 5680814 w 8534400"/>
              <a:gd name="connsiteY4" fmla="*/ 5758652 h 6858000"/>
              <a:gd name="connsiteX5" fmla="*/ 8260785 w 8534400"/>
              <a:gd name="connsiteY5" fmla="*/ 5758652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070048" y="974442"/>
                </a:lnTo>
                <a:lnTo>
                  <a:pt x="5680814" y="974442"/>
                </a:lnTo>
                <a:lnTo>
                  <a:pt x="5680814" y="5758652"/>
                </a:lnTo>
                <a:lnTo>
                  <a:pt x="8260785" y="5758652"/>
                </a:lnTo>
                <a:lnTo>
                  <a:pt x="8534400" y="6858000"/>
                </a:lnTo>
                <a:lnTo>
                  <a:pt x="0" y="6858000"/>
                </a:lnTo>
                <a:close/>
              </a:path>
            </a:pathLst>
          </a:custGeom>
        </p:spPr>
      </p:pic>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82F1E9F-2A7B-A648-8627-B11C8B85DCAE}"/>
              </a:ext>
            </a:extLst>
          </p:cNvPr>
          <p:cNvSpPr>
            <a:spLocks noGrp="1"/>
          </p:cNvSpPr>
          <p:nvPr>
            <p:ph type="title"/>
          </p:nvPr>
        </p:nvSpPr>
        <p:spPr>
          <a:xfrm>
            <a:off x="1921764" y="2145265"/>
            <a:ext cx="8348472" cy="2363568"/>
          </a:xfrm>
        </p:spPr>
        <p:txBody>
          <a:bodyPr>
            <a:normAutofit/>
          </a:bodyPr>
          <a:lstStyle/>
          <a:p>
            <a:r>
              <a:rPr lang="en-US" sz="6600" dirty="0"/>
              <a:t>Thank you</a:t>
            </a:r>
          </a:p>
        </p:txBody>
      </p:sp>
      <p:sp>
        <p:nvSpPr>
          <p:cNvPr id="10" name="Text Placeholder 9">
            <a:extLst>
              <a:ext uri="{FF2B5EF4-FFF2-40B4-BE49-F238E27FC236}">
                <a16:creationId xmlns:a16="http://schemas.microsoft.com/office/drawing/2014/main" id="{97E546FF-BC20-F14C-920E-68471B7A6788}"/>
              </a:ext>
            </a:extLst>
          </p:cNvPr>
          <p:cNvSpPr>
            <a:spLocks noGrp="1"/>
          </p:cNvSpPr>
          <p:nvPr>
            <p:ph type="body" sz="quarter" idx="13"/>
          </p:nvPr>
        </p:nvSpPr>
        <p:spPr>
          <a:xfrm>
            <a:off x="6711900" y="4992488"/>
            <a:ext cx="3727450" cy="832530"/>
          </a:xfrm>
        </p:spPr>
        <p:txBody>
          <a:bodyPr/>
          <a:lstStyle/>
          <a:p>
            <a:r>
              <a:rPr lang="en-US" dirty="0"/>
              <a:t>Partho Choudhury Shoumya</a:t>
            </a:r>
          </a:p>
          <a:p>
            <a:r>
              <a:rPr lang="en-US" dirty="0"/>
              <a:t>1807021</a:t>
            </a:r>
          </a:p>
        </p:txBody>
      </p:sp>
      <p:sp>
        <p:nvSpPr>
          <p:cNvPr id="5" name="Slide Number Placeholder 4">
            <a:extLst>
              <a:ext uri="{FF2B5EF4-FFF2-40B4-BE49-F238E27FC236}">
                <a16:creationId xmlns:a16="http://schemas.microsoft.com/office/drawing/2014/main" id="{318D80CF-8B32-7944-ADE2-7361CDA241C7}"/>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pPr/>
              <a:t>30</a:t>
            </a:fld>
            <a:endParaRPr lang="en-US" sz="2000" dirty="0"/>
          </a:p>
        </p:txBody>
      </p:sp>
    </p:spTree>
    <p:extLst>
      <p:ext uri="{BB962C8B-B14F-4D97-AF65-F5344CB8AC3E}">
        <p14:creationId xmlns:p14="http://schemas.microsoft.com/office/powerpoint/2010/main" val="55456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a:blip r:embed="rId2"/>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dirty="0"/>
              <a:t>HISTORY OF KUET</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3597462" y="3567953"/>
            <a:ext cx="4997076" cy="610066"/>
          </a:xfrm>
        </p:spPr>
        <p:txBody>
          <a:bodyPr vert="horz" lIns="91440" tIns="45720" rIns="91440" bIns="45720" rtlCol="0" anchor="t">
            <a:normAutofit/>
          </a:bodyPr>
          <a:lstStyle/>
          <a:p>
            <a:r>
              <a:rPr lang="en-US" dirty="0"/>
              <a:t>Birth Story of KUET</a:t>
            </a:r>
          </a:p>
        </p:txBody>
      </p:sp>
    </p:spTree>
    <p:extLst>
      <p:ext uri="{BB962C8B-B14F-4D97-AF65-F5344CB8AC3E}">
        <p14:creationId xmlns:p14="http://schemas.microsoft.com/office/powerpoint/2010/main" val="580721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916016" y="983785"/>
            <a:ext cx="8447439" cy="1074828"/>
          </a:xfrm>
        </p:spPr>
        <p:txBody>
          <a:bodyPr/>
          <a:lstStyle/>
          <a:p>
            <a:r>
              <a:rPr lang="en-US" dirty="0"/>
              <a:t>TIMELINE </a:t>
            </a:r>
          </a:p>
        </p:txBody>
      </p:sp>
      <p:graphicFrame>
        <p:nvGraphicFramePr>
          <p:cNvPr id="2" name="Diagram 2" descr="Timeline SmartArt graphic">
            <a:extLst>
              <a:ext uri="{FF2B5EF4-FFF2-40B4-BE49-F238E27FC236}">
                <a16:creationId xmlns:a16="http://schemas.microsoft.com/office/drawing/2014/main" id="{364D30CB-C02F-4FE1-9E72-11B75FF74851}"/>
              </a:ext>
            </a:extLst>
          </p:cNvPr>
          <p:cNvGraphicFramePr>
            <a:graphicFrameLocks noChangeAspect="1"/>
          </p:cNvGraphicFramePr>
          <p:nvPr>
            <p:extLst>
              <p:ext uri="{D42A27DB-BD31-4B8C-83A1-F6EECF244321}">
                <p14:modId xmlns:p14="http://schemas.microsoft.com/office/powerpoint/2010/main" val="732453048"/>
              </p:ext>
            </p:extLst>
          </p:nvPr>
        </p:nvGraphicFramePr>
        <p:xfrm>
          <a:off x="1060036" y="1838632"/>
          <a:ext cx="10215948" cy="436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1EFF074D-9F29-6C43-83AB-50F59C756215}"/>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pPr/>
              <a:t>5</a:t>
            </a:fld>
            <a:endParaRPr lang="en-US" sz="2000" dirty="0"/>
          </a:p>
        </p:txBody>
      </p:sp>
      <p:sp>
        <p:nvSpPr>
          <p:cNvPr id="4" name="Rectangle 3">
            <a:extLst>
              <a:ext uri="{FF2B5EF4-FFF2-40B4-BE49-F238E27FC236}">
                <a16:creationId xmlns:a16="http://schemas.microsoft.com/office/drawing/2014/main" id="{1CD2017E-48AF-BBA9-41A9-25843566DF39}"/>
              </a:ext>
            </a:extLst>
          </p:cNvPr>
          <p:cNvSpPr/>
          <p:nvPr/>
        </p:nvSpPr>
        <p:spPr>
          <a:xfrm>
            <a:off x="793102" y="4114800"/>
            <a:ext cx="10482882" cy="1950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498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a:blip r:embed="rId2"/>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dirty="0"/>
              <a:t>ACADEMIC DETAILS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3597462" y="3567953"/>
            <a:ext cx="4997076" cy="610066"/>
          </a:xfrm>
        </p:spPr>
        <p:txBody>
          <a:bodyPr vert="horz" lIns="91440" tIns="45720" rIns="91440" bIns="45720" rtlCol="0" anchor="t">
            <a:normAutofit/>
          </a:bodyPr>
          <a:lstStyle/>
          <a:p>
            <a:r>
              <a:rPr lang="en-US" dirty="0"/>
              <a:t>Descriptions of academic facilities</a:t>
            </a:r>
          </a:p>
        </p:txBody>
      </p:sp>
    </p:spTree>
    <p:extLst>
      <p:ext uri="{BB962C8B-B14F-4D97-AF65-F5344CB8AC3E}">
        <p14:creationId xmlns:p14="http://schemas.microsoft.com/office/powerpoint/2010/main" val="2292662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916016" y="983785"/>
            <a:ext cx="8447439" cy="1074828"/>
          </a:xfrm>
        </p:spPr>
        <p:txBody>
          <a:bodyPr>
            <a:normAutofit/>
          </a:bodyPr>
          <a:lstStyle/>
          <a:p>
            <a:r>
              <a:rPr lang="en-US" dirty="0"/>
              <a:t>There are 3 faculties</a:t>
            </a:r>
          </a:p>
        </p:txBody>
      </p:sp>
      <p:grpSp>
        <p:nvGrpSpPr>
          <p:cNvPr id="7" name="Group 6" descr="Timeline Placeholder ">
            <a:extLst>
              <a:ext uri="{FF2B5EF4-FFF2-40B4-BE49-F238E27FC236}">
                <a16:creationId xmlns:a16="http://schemas.microsoft.com/office/drawing/2014/main" id="{ACC3A21C-D951-0749-8030-62460C9DFA20}"/>
              </a:ext>
            </a:extLst>
          </p:cNvPr>
          <p:cNvGrpSpPr/>
          <p:nvPr/>
        </p:nvGrpSpPr>
        <p:grpSpPr>
          <a:xfrm>
            <a:off x="1044374" y="1848465"/>
            <a:ext cx="10880148" cy="4507885"/>
            <a:chOff x="1060704" y="2048256"/>
            <a:chExt cx="5802154" cy="3818931"/>
          </a:xfrm>
        </p:grpSpPr>
        <p:sp>
          <p:nvSpPr>
            <p:cNvPr id="8" name="Rectangle 7">
              <a:extLst>
                <a:ext uri="{FF2B5EF4-FFF2-40B4-BE49-F238E27FC236}">
                  <a16:creationId xmlns:a16="http://schemas.microsoft.com/office/drawing/2014/main" id="{6146D639-1AF7-9544-89CB-5863F22FD6AD}"/>
                </a:ext>
              </a:extLst>
            </p:cNvPr>
            <p:cNvSpPr/>
            <p:nvPr/>
          </p:nvSpPr>
          <p:spPr>
            <a:xfrm>
              <a:off x="1060704"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rtl="0">
                <a:lnSpc>
                  <a:spcPct val="90000"/>
                </a:lnSpc>
                <a:spcBef>
                  <a:spcPct val="0"/>
                </a:spcBef>
                <a:spcAft>
                  <a:spcPct val="35000"/>
                </a:spcAft>
              </a:pPr>
              <a:r>
                <a:rPr lang="en-US" spc="160" dirty="0">
                  <a:solidFill>
                    <a:schemeClr val="tx2"/>
                  </a:solidFill>
                  <a:latin typeface="Tw Cen MT" panose="020B0602020104020603" pitchFamily="34" charset="77"/>
                </a:rPr>
                <a:t>Faculty of Civil Engineering</a:t>
              </a:r>
            </a:p>
            <a:p>
              <a:pPr marL="0" marR="0" lvl="1" indent="0" algn="ctr" defTabSz="666750" rtl="0" eaLnBrk="1" fontAlgn="auto" latinLnBrk="0" hangingPunct="1">
                <a:lnSpc>
                  <a:spcPct val="90000"/>
                </a:lnSpc>
                <a:spcBef>
                  <a:spcPct val="0"/>
                </a:spcBef>
                <a:spcAft>
                  <a:spcPct val="15000"/>
                </a:spcAft>
                <a:buClrTx/>
                <a:buSzTx/>
                <a:buFontTx/>
                <a:buNone/>
                <a:tabLst/>
                <a:defRPr/>
              </a:pPr>
              <a:r>
                <a:rPr kumimoji="0" lang="en-US" sz="1500" b="0" i="0" u="none" strike="noStrike" kern="1200" cap="none" spc="140" normalizeH="0" baseline="0" noProof="0" dirty="0">
                  <a:ln>
                    <a:noFill/>
                  </a:ln>
                  <a:solidFill>
                    <a:srgbClr val="3A3A3A"/>
                  </a:solidFill>
                  <a:effectLst/>
                  <a:uLnTx/>
                  <a:uFillTx/>
                  <a:latin typeface="Tw Cen MT" panose="020B0602020104020603" pitchFamily="34" charset="77"/>
                  <a:ea typeface="+mn-ea"/>
                  <a:cs typeface="+mn-cs"/>
                </a:rPr>
                <a:t>This faculty has 8 departments</a:t>
              </a:r>
              <a:endParaRPr lang="en-US" sz="1500" spc="140" dirty="0">
                <a:solidFill>
                  <a:srgbClr val="3A3A3A"/>
                </a:solidFill>
                <a:latin typeface="Tw Cen MT" panose="020B0602020104020603" pitchFamily="34" charset="77"/>
              </a:endParaRPr>
            </a:p>
            <a:p>
              <a:pPr marL="342900" marR="0" lvl="1" indent="-342900" defTabSz="666750" rtl="0" eaLnBrk="1" fontAlgn="auto" latinLnBrk="0" hangingPunct="1">
                <a:lnSpc>
                  <a:spcPct val="90000"/>
                </a:lnSpc>
                <a:spcBef>
                  <a:spcPct val="0"/>
                </a:spcBef>
                <a:spcAft>
                  <a:spcPct val="15000"/>
                </a:spcAft>
                <a:buClrTx/>
                <a:buSzTx/>
                <a:buFont typeface="+mj-lt"/>
                <a:buAutoNum type="arabicPeriod"/>
                <a:tabLst/>
                <a:defRPr/>
              </a:pPr>
              <a:r>
                <a:rPr kumimoji="0" lang="en-US" sz="1500" b="0" i="0" u="none" strike="noStrike" kern="1200" cap="none" spc="140" normalizeH="0" baseline="0" noProof="0" dirty="0">
                  <a:ln>
                    <a:noFill/>
                  </a:ln>
                  <a:solidFill>
                    <a:srgbClr val="3A3A3A"/>
                  </a:solidFill>
                  <a:effectLst/>
                  <a:uLnTx/>
                  <a:uFillTx/>
                  <a:latin typeface="Tw Cen MT" panose="020B0602020104020603" pitchFamily="34" charset="77"/>
                  <a:ea typeface="+mn-ea"/>
                  <a:cs typeface="+mn-cs"/>
                </a:rPr>
                <a:t>CE</a:t>
              </a:r>
            </a:p>
            <a:p>
              <a:pPr marL="342900" marR="0" lvl="1" indent="-342900" defTabSz="666750" rtl="0" eaLnBrk="1" fontAlgn="auto" latinLnBrk="0" hangingPunct="1">
                <a:lnSpc>
                  <a:spcPct val="90000"/>
                </a:lnSpc>
                <a:spcBef>
                  <a:spcPct val="0"/>
                </a:spcBef>
                <a:spcAft>
                  <a:spcPct val="15000"/>
                </a:spcAft>
                <a:buClrTx/>
                <a:buSzTx/>
                <a:buFont typeface="+mj-lt"/>
                <a:buAutoNum type="arabicPeriod"/>
                <a:tabLst/>
                <a:defRPr/>
              </a:pPr>
              <a:r>
                <a:rPr lang="en-US" sz="1500" spc="140" dirty="0">
                  <a:solidFill>
                    <a:srgbClr val="3A3A3A"/>
                  </a:solidFill>
                  <a:latin typeface="Tw Cen MT" panose="020B0602020104020603" pitchFamily="34" charset="77"/>
                </a:rPr>
                <a:t>URP</a:t>
              </a:r>
            </a:p>
            <a:p>
              <a:pPr marL="342900" marR="0" lvl="1" indent="-342900" defTabSz="666750" rtl="0" eaLnBrk="1" fontAlgn="auto" latinLnBrk="0" hangingPunct="1">
                <a:lnSpc>
                  <a:spcPct val="90000"/>
                </a:lnSpc>
                <a:spcBef>
                  <a:spcPct val="0"/>
                </a:spcBef>
                <a:spcAft>
                  <a:spcPct val="15000"/>
                </a:spcAft>
                <a:buClrTx/>
                <a:buSzTx/>
                <a:buFont typeface="+mj-lt"/>
                <a:buAutoNum type="arabicPeriod"/>
                <a:tabLst/>
                <a:defRPr/>
              </a:pPr>
              <a:r>
                <a:rPr kumimoji="0" lang="en-US" sz="1500" b="0" i="0" u="none" strike="noStrike" kern="1200" cap="none" spc="140" normalizeH="0" baseline="0" noProof="0" dirty="0">
                  <a:ln>
                    <a:noFill/>
                  </a:ln>
                  <a:solidFill>
                    <a:srgbClr val="3A3A3A"/>
                  </a:solidFill>
                  <a:effectLst/>
                  <a:uLnTx/>
                  <a:uFillTx/>
                  <a:latin typeface="Tw Cen MT" panose="020B0602020104020603" pitchFamily="34" charset="77"/>
                  <a:ea typeface="+mn-ea"/>
                  <a:cs typeface="+mn-cs"/>
                </a:rPr>
                <a:t>BECM</a:t>
              </a:r>
            </a:p>
            <a:p>
              <a:pPr marL="342900" marR="0" lvl="1" indent="-342900" defTabSz="666750" rtl="0" eaLnBrk="1" fontAlgn="auto" latinLnBrk="0" hangingPunct="1">
                <a:lnSpc>
                  <a:spcPct val="90000"/>
                </a:lnSpc>
                <a:spcBef>
                  <a:spcPct val="0"/>
                </a:spcBef>
                <a:spcAft>
                  <a:spcPct val="15000"/>
                </a:spcAft>
                <a:buClrTx/>
                <a:buSzTx/>
                <a:buFont typeface="+mj-lt"/>
                <a:buAutoNum type="arabicPeriod"/>
                <a:tabLst/>
                <a:defRPr/>
              </a:pPr>
              <a:r>
                <a:rPr lang="en-US" sz="1500" spc="140" dirty="0">
                  <a:solidFill>
                    <a:srgbClr val="3A3A3A"/>
                  </a:solidFill>
                  <a:latin typeface="Tw Cen MT" panose="020B0602020104020603" pitchFamily="34" charset="77"/>
                </a:rPr>
                <a:t>Architecture</a:t>
              </a:r>
            </a:p>
            <a:p>
              <a:pPr marL="342900" marR="0" lvl="1" indent="-342900" defTabSz="666750" rtl="0" eaLnBrk="1" fontAlgn="auto" latinLnBrk="0" hangingPunct="1">
                <a:lnSpc>
                  <a:spcPct val="90000"/>
                </a:lnSpc>
                <a:spcBef>
                  <a:spcPct val="0"/>
                </a:spcBef>
                <a:spcAft>
                  <a:spcPct val="15000"/>
                </a:spcAft>
                <a:buClrTx/>
                <a:buSzTx/>
                <a:buFont typeface="+mj-lt"/>
                <a:buAutoNum type="arabicPeriod"/>
                <a:tabLst/>
                <a:defRPr/>
              </a:pPr>
              <a:r>
                <a:rPr kumimoji="0" lang="en-US" sz="1500" b="0" i="0" u="none" strike="noStrike" kern="1200" cap="none" spc="140" normalizeH="0" baseline="0" noProof="0" dirty="0">
                  <a:ln>
                    <a:noFill/>
                  </a:ln>
                  <a:solidFill>
                    <a:srgbClr val="3A3A3A"/>
                  </a:solidFill>
                  <a:effectLst/>
                  <a:uLnTx/>
                  <a:uFillTx/>
                  <a:latin typeface="Tw Cen MT" panose="020B0602020104020603" pitchFamily="34" charset="77"/>
                  <a:ea typeface="+mn-ea"/>
                  <a:cs typeface="+mn-cs"/>
                </a:rPr>
                <a:t>P</a:t>
              </a:r>
              <a:r>
                <a:rPr lang="en-US" sz="1500" spc="140" dirty="0" err="1">
                  <a:solidFill>
                    <a:srgbClr val="3A3A3A"/>
                  </a:solidFill>
                  <a:latin typeface="Tw Cen MT" panose="020B0602020104020603" pitchFamily="34" charset="77"/>
                </a:rPr>
                <a:t>hysics</a:t>
              </a:r>
              <a:endParaRPr lang="en-US" sz="1500" spc="140" dirty="0">
                <a:solidFill>
                  <a:srgbClr val="3A3A3A"/>
                </a:solidFill>
                <a:latin typeface="Tw Cen MT" panose="020B0602020104020603" pitchFamily="34" charset="77"/>
              </a:endParaRPr>
            </a:p>
            <a:p>
              <a:pPr marL="342900" marR="0" lvl="1" indent="-342900" defTabSz="666750" rtl="0" eaLnBrk="1" fontAlgn="auto" latinLnBrk="0" hangingPunct="1">
                <a:lnSpc>
                  <a:spcPct val="90000"/>
                </a:lnSpc>
                <a:spcBef>
                  <a:spcPct val="0"/>
                </a:spcBef>
                <a:spcAft>
                  <a:spcPct val="15000"/>
                </a:spcAft>
                <a:buClrTx/>
                <a:buSzTx/>
                <a:buFont typeface="+mj-lt"/>
                <a:buAutoNum type="arabicPeriod"/>
                <a:tabLst/>
                <a:defRPr/>
              </a:pPr>
              <a:r>
                <a:rPr kumimoji="0" lang="en-US" sz="1500" b="0" i="0" u="none" strike="noStrike" kern="1200" cap="none" spc="140" normalizeH="0" baseline="0" noProof="0" dirty="0">
                  <a:ln>
                    <a:noFill/>
                  </a:ln>
                  <a:solidFill>
                    <a:srgbClr val="3A3A3A"/>
                  </a:solidFill>
                  <a:effectLst/>
                  <a:uLnTx/>
                  <a:uFillTx/>
                  <a:latin typeface="Tw Cen MT" panose="020B0602020104020603" pitchFamily="34" charset="77"/>
                  <a:ea typeface="+mn-ea"/>
                  <a:cs typeface="+mn-cs"/>
                </a:rPr>
                <a:t>Chemistry</a:t>
              </a:r>
              <a:endParaRPr lang="en-US" sz="1500" spc="140" dirty="0">
                <a:solidFill>
                  <a:srgbClr val="3A3A3A"/>
                </a:solidFill>
                <a:latin typeface="Tw Cen MT" panose="020B0602020104020603" pitchFamily="34" charset="77"/>
              </a:endParaRPr>
            </a:p>
            <a:p>
              <a:pPr marL="342900" marR="0" lvl="1" indent="-342900" defTabSz="666750" rtl="0" eaLnBrk="1" fontAlgn="auto" latinLnBrk="0" hangingPunct="1">
                <a:lnSpc>
                  <a:spcPct val="90000"/>
                </a:lnSpc>
                <a:spcBef>
                  <a:spcPct val="0"/>
                </a:spcBef>
                <a:spcAft>
                  <a:spcPct val="15000"/>
                </a:spcAft>
                <a:buClrTx/>
                <a:buSzTx/>
                <a:buFont typeface="+mj-lt"/>
                <a:buAutoNum type="arabicPeriod"/>
                <a:tabLst/>
                <a:defRPr/>
              </a:pPr>
              <a:r>
                <a:rPr kumimoji="0" lang="en-US" sz="1500" b="0" i="0" u="none" strike="noStrike" kern="1200" cap="none" spc="140" normalizeH="0" baseline="0" noProof="0" dirty="0">
                  <a:ln>
                    <a:noFill/>
                  </a:ln>
                  <a:solidFill>
                    <a:srgbClr val="3A3A3A"/>
                  </a:solidFill>
                  <a:effectLst/>
                  <a:uLnTx/>
                  <a:uFillTx/>
                  <a:latin typeface="Tw Cen MT" panose="020B0602020104020603" pitchFamily="34" charset="77"/>
                  <a:ea typeface="+mn-ea"/>
                  <a:cs typeface="+mn-cs"/>
                </a:rPr>
                <a:t>Math</a:t>
              </a:r>
            </a:p>
            <a:p>
              <a:pPr marL="342900" marR="0" lvl="1" indent="-342900" defTabSz="666750" rtl="0" eaLnBrk="1" fontAlgn="auto" latinLnBrk="0" hangingPunct="1">
                <a:lnSpc>
                  <a:spcPct val="90000"/>
                </a:lnSpc>
                <a:spcBef>
                  <a:spcPct val="0"/>
                </a:spcBef>
                <a:spcAft>
                  <a:spcPct val="15000"/>
                </a:spcAft>
                <a:buClrTx/>
                <a:buSzTx/>
                <a:buFont typeface="+mj-lt"/>
                <a:buAutoNum type="arabicPeriod"/>
                <a:tabLst/>
                <a:defRPr/>
              </a:pPr>
              <a:r>
                <a:rPr lang="en-US" sz="1500" spc="140" dirty="0">
                  <a:solidFill>
                    <a:srgbClr val="3A3A3A"/>
                  </a:solidFill>
                  <a:latin typeface="Tw Cen MT" panose="020B0602020104020603" pitchFamily="34" charset="77"/>
                </a:rPr>
                <a:t>Humanities</a:t>
              </a:r>
              <a:endParaRPr kumimoji="0" lang="en-US" sz="1500" b="0" i="0" u="none" strike="noStrike" kern="1200" cap="none" spc="140" normalizeH="0" baseline="0" noProof="0" dirty="0">
                <a:ln>
                  <a:noFill/>
                </a:ln>
                <a:solidFill>
                  <a:srgbClr val="3A3A3A"/>
                </a:solidFill>
                <a:effectLst/>
                <a:uLnTx/>
                <a:uFillTx/>
                <a:latin typeface="Tw Cen MT" panose="020B0602020104020603" pitchFamily="34" charset="77"/>
                <a:ea typeface="+mn-ea"/>
                <a:cs typeface="+mn-cs"/>
              </a:endParaRPr>
            </a:p>
          </p:txBody>
        </p:sp>
        <p:sp>
          <p:nvSpPr>
            <p:cNvPr id="9" name="Rectangle 8">
              <a:extLst>
                <a:ext uri="{FF2B5EF4-FFF2-40B4-BE49-F238E27FC236}">
                  <a16:creationId xmlns:a16="http://schemas.microsoft.com/office/drawing/2014/main" id="{A49B3011-0D4E-5642-8F55-71996D5CCC48}"/>
                </a:ext>
              </a:extLst>
            </p:cNvPr>
            <p:cNvSpPr>
              <a:spLocks noChangeAspect="1"/>
            </p:cNvSpPr>
            <p:nvPr/>
          </p:nvSpPr>
          <p:spPr>
            <a:xfrm>
              <a:off x="1655064" y="2537419"/>
              <a:ext cx="640080" cy="640080"/>
            </a:xfrm>
            <a:prstGeom prst="rect">
              <a:avLst/>
            </a:prstGeom>
            <a:solidFill>
              <a:schemeClr val="accent2"/>
            </a:solidFill>
            <a:ln>
              <a:noFill/>
            </a:ln>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a:t>
              </a:r>
            </a:p>
          </p:txBody>
        </p:sp>
        <p:sp>
          <p:nvSpPr>
            <p:cNvPr id="10" name="Rectangle 9">
              <a:extLst>
                <a:ext uri="{FF2B5EF4-FFF2-40B4-BE49-F238E27FC236}">
                  <a16:creationId xmlns:a16="http://schemas.microsoft.com/office/drawing/2014/main" id="{21CB4AB2-9E97-4D40-B2F1-A3F55B1E9090}"/>
                </a:ext>
              </a:extLst>
            </p:cNvPr>
            <p:cNvSpPr/>
            <p:nvPr/>
          </p:nvSpPr>
          <p:spPr>
            <a:xfrm>
              <a:off x="3047381"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r>
                <a:rPr lang="en-US" spc="160" dirty="0">
                  <a:solidFill>
                    <a:schemeClr val="tx2"/>
                  </a:solidFill>
                  <a:latin typeface="Tw Cen MT" panose="020B0602020104020603" pitchFamily="34" charset="77"/>
                </a:rPr>
                <a:t>Faculty of Electrical and Electronic Engineering</a:t>
              </a:r>
              <a:endParaRPr lang="en-US" kern="1200" spc="160" dirty="0">
                <a:solidFill>
                  <a:schemeClr val="tx2"/>
                </a:solidFill>
                <a:latin typeface="Tw Cen MT" panose="020B0602020104020603" pitchFamily="34" charset="77"/>
              </a:endParaRPr>
            </a:p>
            <a:p>
              <a:pPr marL="0" lvl="1" algn="ctr" defTabSz="666750">
                <a:lnSpc>
                  <a:spcPct val="90000"/>
                </a:lnSpc>
                <a:spcBef>
                  <a:spcPct val="0"/>
                </a:spcBef>
                <a:spcAft>
                  <a:spcPct val="15000"/>
                </a:spcAft>
              </a:pPr>
              <a:r>
                <a:rPr lang="en-US" sz="1500" kern="1200" spc="140" dirty="0">
                  <a:solidFill>
                    <a:schemeClr val="tx2"/>
                  </a:solidFill>
                  <a:latin typeface="Tw Cen MT" panose="020B0602020104020603" pitchFamily="34" charset="77"/>
                </a:rPr>
                <a:t>This faculty has 5 departments</a:t>
              </a:r>
            </a:p>
            <a:p>
              <a:pPr marL="342900" lvl="1" indent="-342900" defTabSz="666750">
                <a:lnSpc>
                  <a:spcPct val="90000"/>
                </a:lnSpc>
                <a:spcBef>
                  <a:spcPct val="0"/>
                </a:spcBef>
                <a:spcAft>
                  <a:spcPct val="15000"/>
                </a:spcAft>
                <a:buFont typeface="+mj-lt"/>
                <a:buAutoNum type="arabicPeriod"/>
              </a:pPr>
              <a:r>
                <a:rPr lang="en-US" sz="1500" kern="1200" spc="140" dirty="0">
                  <a:solidFill>
                    <a:schemeClr val="tx2"/>
                  </a:solidFill>
                  <a:latin typeface="Tw Cen MT" panose="020B0602020104020603" pitchFamily="34" charset="77"/>
                </a:rPr>
                <a:t>EEE</a:t>
              </a:r>
            </a:p>
            <a:p>
              <a:pPr marL="342900" lvl="1" indent="-342900" defTabSz="666750">
                <a:lnSpc>
                  <a:spcPct val="90000"/>
                </a:lnSpc>
                <a:spcBef>
                  <a:spcPct val="0"/>
                </a:spcBef>
                <a:spcAft>
                  <a:spcPct val="15000"/>
                </a:spcAft>
                <a:buFont typeface="+mj-lt"/>
                <a:buAutoNum type="arabicPeriod"/>
              </a:pPr>
              <a:r>
                <a:rPr lang="en-US" sz="1500" spc="140" dirty="0">
                  <a:solidFill>
                    <a:schemeClr val="tx2"/>
                  </a:solidFill>
                  <a:latin typeface="Tw Cen MT" panose="020B0602020104020603" pitchFamily="34" charset="77"/>
                </a:rPr>
                <a:t>CSE</a:t>
              </a:r>
            </a:p>
            <a:p>
              <a:pPr marL="342900" lvl="1" indent="-342900" defTabSz="666750">
                <a:lnSpc>
                  <a:spcPct val="90000"/>
                </a:lnSpc>
                <a:spcBef>
                  <a:spcPct val="0"/>
                </a:spcBef>
                <a:spcAft>
                  <a:spcPct val="15000"/>
                </a:spcAft>
                <a:buFont typeface="+mj-lt"/>
                <a:buAutoNum type="arabicPeriod"/>
              </a:pPr>
              <a:r>
                <a:rPr lang="en-US" sz="1500" kern="1200" spc="140" dirty="0">
                  <a:solidFill>
                    <a:schemeClr val="tx2"/>
                  </a:solidFill>
                  <a:latin typeface="Tw Cen MT" panose="020B0602020104020603" pitchFamily="34" charset="77"/>
                </a:rPr>
                <a:t>ECE</a:t>
              </a:r>
            </a:p>
            <a:p>
              <a:pPr marL="342900" lvl="1" indent="-342900" defTabSz="666750">
                <a:lnSpc>
                  <a:spcPct val="90000"/>
                </a:lnSpc>
                <a:spcBef>
                  <a:spcPct val="0"/>
                </a:spcBef>
                <a:spcAft>
                  <a:spcPct val="15000"/>
                </a:spcAft>
                <a:buFont typeface="+mj-lt"/>
                <a:buAutoNum type="arabicPeriod"/>
              </a:pPr>
              <a:r>
                <a:rPr lang="en-US" sz="1500" spc="140" dirty="0">
                  <a:solidFill>
                    <a:schemeClr val="tx2"/>
                  </a:solidFill>
                  <a:latin typeface="Tw Cen MT" panose="020B0602020104020603" pitchFamily="34" charset="77"/>
                </a:rPr>
                <a:t>BME</a:t>
              </a:r>
            </a:p>
            <a:p>
              <a:pPr marL="342900" lvl="1" indent="-342900" defTabSz="666750">
                <a:lnSpc>
                  <a:spcPct val="90000"/>
                </a:lnSpc>
                <a:spcBef>
                  <a:spcPct val="0"/>
                </a:spcBef>
                <a:spcAft>
                  <a:spcPct val="15000"/>
                </a:spcAft>
                <a:buFont typeface="+mj-lt"/>
                <a:buAutoNum type="arabicPeriod"/>
              </a:pPr>
              <a:r>
                <a:rPr lang="en-US" sz="1500" kern="1200" spc="140" dirty="0">
                  <a:solidFill>
                    <a:schemeClr val="tx2"/>
                  </a:solidFill>
                  <a:latin typeface="Tw Cen MT" panose="020B0602020104020603" pitchFamily="34" charset="77"/>
                </a:rPr>
                <a:t>MSE</a:t>
              </a:r>
            </a:p>
          </p:txBody>
        </p:sp>
        <p:sp>
          <p:nvSpPr>
            <p:cNvPr id="12" name="Rectangle 11">
              <a:extLst>
                <a:ext uri="{FF2B5EF4-FFF2-40B4-BE49-F238E27FC236}">
                  <a16:creationId xmlns:a16="http://schemas.microsoft.com/office/drawing/2014/main" id="{E5E93DBA-8C0F-5C43-9EA8-62F46C3757FE}"/>
                </a:ext>
              </a:extLst>
            </p:cNvPr>
            <p:cNvSpPr>
              <a:spLocks noChangeAspect="1"/>
            </p:cNvSpPr>
            <p:nvPr/>
          </p:nvSpPr>
          <p:spPr>
            <a:xfrm>
              <a:off x="3641741" y="2537419"/>
              <a:ext cx="640080" cy="640080"/>
            </a:xfrm>
            <a:prstGeom prst="rect">
              <a:avLst/>
            </a:prstGeom>
            <a:solidFill>
              <a:schemeClr val="accent2"/>
            </a:solidFill>
            <a:ln>
              <a:noFill/>
            </a:ln>
          </p:spPr>
          <p:style>
            <a:lnRef idx="2">
              <a:schemeClr val="lt1">
                <a:hueOff val="0"/>
                <a:satOff val="0"/>
                <a:lumOff val="0"/>
                <a:alphaOff val="0"/>
              </a:schemeClr>
            </a:lnRef>
            <a:fillRef idx="1">
              <a:schemeClr val="accent3">
                <a:tint val="50000"/>
                <a:hueOff val="0"/>
                <a:satOff val="0"/>
                <a:lumOff val="0"/>
                <a:alphaOff val="0"/>
              </a:schemeClr>
            </a:fillRef>
            <a:effectRef idx="0">
              <a:schemeClr val="accent3">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2</a:t>
              </a:r>
            </a:p>
          </p:txBody>
        </p:sp>
        <p:sp>
          <p:nvSpPr>
            <p:cNvPr id="13" name="Rectangle 12">
              <a:extLst>
                <a:ext uri="{FF2B5EF4-FFF2-40B4-BE49-F238E27FC236}">
                  <a16:creationId xmlns:a16="http://schemas.microsoft.com/office/drawing/2014/main" id="{4F701027-0723-2745-B4FC-2C8285C84695}"/>
                </a:ext>
              </a:extLst>
            </p:cNvPr>
            <p:cNvSpPr/>
            <p:nvPr/>
          </p:nvSpPr>
          <p:spPr>
            <a:xfrm>
              <a:off x="5034058"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r>
                <a:rPr lang="en-US" spc="160" dirty="0">
                  <a:solidFill>
                    <a:schemeClr val="tx2"/>
                  </a:solidFill>
                  <a:latin typeface="Tw Cen MT" panose="020B0602020104020603" pitchFamily="34" charset="77"/>
                </a:rPr>
                <a:t>Faculty of Mechanical </a:t>
              </a:r>
              <a:r>
                <a:rPr lang="en-US" spc="160" dirty="0" err="1">
                  <a:solidFill>
                    <a:schemeClr val="tx2"/>
                  </a:solidFill>
                  <a:latin typeface="Tw Cen MT" panose="020B0602020104020603" pitchFamily="34" charset="77"/>
                </a:rPr>
                <a:t>Enineering</a:t>
              </a:r>
              <a:endParaRPr lang="en-US" kern="1200" spc="160" dirty="0">
                <a:solidFill>
                  <a:schemeClr val="tx2"/>
                </a:solidFill>
                <a:latin typeface="Tw Cen MT" panose="020B0602020104020603" pitchFamily="34" charset="77"/>
              </a:endParaRPr>
            </a:p>
            <a:p>
              <a:pPr marL="0" lvl="1" algn="ctr" defTabSz="666750">
                <a:lnSpc>
                  <a:spcPct val="90000"/>
                </a:lnSpc>
                <a:spcBef>
                  <a:spcPct val="0"/>
                </a:spcBef>
                <a:spcAft>
                  <a:spcPct val="15000"/>
                </a:spcAft>
              </a:pPr>
              <a:r>
                <a:rPr lang="en-US" sz="1500" kern="1200" spc="140" dirty="0">
                  <a:solidFill>
                    <a:schemeClr val="tx2"/>
                  </a:solidFill>
                  <a:latin typeface="Tw Cen MT" panose="020B0602020104020603" pitchFamily="34" charset="77"/>
                </a:rPr>
                <a:t>This faculty has 7 departments</a:t>
              </a:r>
            </a:p>
            <a:p>
              <a:pPr marL="342900" lvl="1" indent="-342900" defTabSz="666750">
                <a:lnSpc>
                  <a:spcPct val="90000"/>
                </a:lnSpc>
                <a:spcBef>
                  <a:spcPct val="0"/>
                </a:spcBef>
                <a:spcAft>
                  <a:spcPct val="15000"/>
                </a:spcAft>
                <a:buFont typeface="+mj-lt"/>
                <a:buAutoNum type="arabicPeriod"/>
              </a:pPr>
              <a:r>
                <a:rPr lang="en-US" sz="1500" kern="1200" spc="140" dirty="0">
                  <a:solidFill>
                    <a:schemeClr val="tx2"/>
                  </a:solidFill>
                  <a:latin typeface="Tw Cen MT" panose="020B0602020104020603" pitchFamily="34" charset="77"/>
                </a:rPr>
                <a:t>ME</a:t>
              </a:r>
            </a:p>
            <a:p>
              <a:pPr marL="342900" lvl="1" indent="-342900" defTabSz="666750">
                <a:lnSpc>
                  <a:spcPct val="90000"/>
                </a:lnSpc>
                <a:spcBef>
                  <a:spcPct val="0"/>
                </a:spcBef>
                <a:spcAft>
                  <a:spcPct val="15000"/>
                </a:spcAft>
                <a:buFont typeface="+mj-lt"/>
                <a:buAutoNum type="arabicPeriod"/>
              </a:pPr>
              <a:r>
                <a:rPr lang="en-US" sz="1500" spc="140" dirty="0">
                  <a:solidFill>
                    <a:schemeClr val="tx2"/>
                  </a:solidFill>
                  <a:latin typeface="Tw Cen MT" panose="020B0602020104020603" pitchFamily="34" charset="77"/>
                </a:rPr>
                <a:t>IEM</a:t>
              </a:r>
            </a:p>
            <a:p>
              <a:pPr marL="342900" lvl="1" indent="-342900" defTabSz="666750">
                <a:lnSpc>
                  <a:spcPct val="90000"/>
                </a:lnSpc>
                <a:spcBef>
                  <a:spcPct val="0"/>
                </a:spcBef>
                <a:spcAft>
                  <a:spcPct val="15000"/>
                </a:spcAft>
                <a:buFont typeface="+mj-lt"/>
                <a:buAutoNum type="arabicPeriod"/>
              </a:pPr>
              <a:r>
                <a:rPr lang="en-US" sz="1500" kern="1200" spc="140" dirty="0">
                  <a:solidFill>
                    <a:schemeClr val="tx2"/>
                  </a:solidFill>
                  <a:latin typeface="Tw Cen MT" panose="020B0602020104020603" pitchFamily="34" charset="77"/>
                </a:rPr>
                <a:t>ESE</a:t>
              </a:r>
            </a:p>
            <a:p>
              <a:pPr marL="342900" lvl="1" indent="-342900" defTabSz="666750">
                <a:lnSpc>
                  <a:spcPct val="90000"/>
                </a:lnSpc>
                <a:spcBef>
                  <a:spcPct val="0"/>
                </a:spcBef>
                <a:spcAft>
                  <a:spcPct val="15000"/>
                </a:spcAft>
                <a:buFont typeface="+mj-lt"/>
                <a:buAutoNum type="arabicPeriod"/>
              </a:pPr>
              <a:r>
                <a:rPr lang="en-US" sz="1500" spc="140" dirty="0">
                  <a:solidFill>
                    <a:schemeClr val="tx2"/>
                  </a:solidFill>
                  <a:latin typeface="Tw Cen MT" panose="020B0602020104020603" pitchFamily="34" charset="77"/>
                </a:rPr>
                <a:t>LE</a:t>
              </a:r>
            </a:p>
            <a:p>
              <a:pPr marL="342900" lvl="1" indent="-342900" defTabSz="666750">
                <a:lnSpc>
                  <a:spcPct val="90000"/>
                </a:lnSpc>
                <a:spcBef>
                  <a:spcPct val="0"/>
                </a:spcBef>
                <a:spcAft>
                  <a:spcPct val="15000"/>
                </a:spcAft>
                <a:buFont typeface="+mj-lt"/>
                <a:buAutoNum type="arabicPeriod"/>
              </a:pPr>
              <a:r>
                <a:rPr lang="en-US" sz="1500" kern="1200" spc="140" dirty="0">
                  <a:solidFill>
                    <a:schemeClr val="tx2"/>
                  </a:solidFill>
                  <a:latin typeface="Tw Cen MT" panose="020B0602020104020603" pitchFamily="34" charset="77"/>
                </a:rPr>
                <a:t>TE</a:t>
              </a:r>
            </a:p>
            <a:p>
              <a:pPr marL="342900" lvl="1" indent="-342900" defTabSz="666750">
                <a:lnSpc>
                  <a:spcPct val="90000"/>
                </a:lnSpc>
                <a:spcBef>
                  <a:spcPct val="0"/>
                </a:spcBef>
                <a:spcAft>
                  <a:spcPct val="15000"/>
                </a:spcAft>
                <a:buFont typeface="+mj-lt"/>
                <a:buAutoNum type="arabicPeriod"/>
              </a:pPr>
              <a:r>
                <a:rPr lang="en-US" sz="1500" spc="140" dirty="0">
                  <a:solidFill>
                    <a:schemeClr val="tx2"/>
                  </a:solidFill>
                  <a:latin typeface="Tw Cen MT" panose="020B0602020104020603" pitchFamily="34" charset="77"/>
                </a:rPr>
                <a:t>ChE</a:t>
              </a:r>
            </a:p>
            <a:p>
              <a:pPr marL="342900" lvl="1" indent="-342900" defTabSz="666750">
                <a:lnSpc>
                  <a:spcPct val="90000"/>
                </a:lnSpc>
                <a:spcBef>
                  <a:spcPct val="0"/>
                </a:spcBef>
                <a:spcAft>
                  <a:spcPct val="15000"/>
                </a:spcAft>
                <a:buFont typeface="+mj-lt"/>
                <a:buAutoNum type="arabicPeriod"/>
              </a:pPr>
              <a:r>
                <a:rPr lang="en-US" sz="1500" kern="1200" spc="140" dirty="0">
                  <a:solidFill>
                    <a:schemeClr val="tx2"/>
                  </a:solidFill>
                  <a:latin typeface="Tw Cen MT" panose="020B0602020104020603" pitchFamily="34" charset="77"/>
                </a:rPr>
                <a:t>MTE</a:t>
              </a:r>
            </a:p>
          </p:txBody>
        </p:sp>
        <p:sp>
          <p:nvSpPr>
            <p:cNvPr id="14" name="Rectangle 13">
              <a:extLst>
                <a:ext uri="{FF2B5EF4-FFF2-40B4-BE49-F238E27FC236}">
                  <a16:creationId xmlns:a16="http://schemas.microsoft.com/office/drawing/2014/main" id="{649F9697-781F-F847-9FE8-C7E9AEF911AB}"/>
                </a:ext>
              </a:extLst>
            </p:cNvPr>
            <p:cNvSpPr>
              <a:spLocks noChangeAspect="1"/>
            </p:cNvSpPr>
            <p:nvPr/>
          </p:nvSpPr>
          <p:spPr>
            <a:xfrm>
              <a:off x="5628418" y="2537419"/>
              <a:ext cx="640080" cy="640080"/>
            </a:xfrm>
            <a:prstGeom prst="rect">
              <a:avLst/>
            </a:prstGeom>
            <a:solidFill>
              <a:schemeClr val="accent2"/>
            </a:solidFill>
            <a:ln>
              <a:no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3</a:t>
              </a:r>
            </a:p>
          </p:txBody>
        </p:sp>
      </p:grpSp>
      <p:sp>
        <p:nvSpPr>
          <p:cNvPr id="5" name="Slide Number Placeholder 4">
            <a:extLst>
              <a:ext uri="{FF2B5EF4-FFF2-40B4-BE49-F238E27FC236}">
                <a16:creationId xmlns:a16="http://schemas.microsoft.com/office/drawing/2014/main" id="{CC6F2842-B659-8D45-B864-958082AAAB01}"/>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pPr/>
              <a:t>7</a:t>
            </a:fld>
            <a:endParaRPr lang="en-US" sz="2000" dirty="0"/>
          </a:p>
        </p:txBody>
      </p:sp>
    </p:spTree>
    <p:extLst>
      <p:ext uri="{BB962C8B-B14F-4D97-AF65-F5344CB8AC3E}">
        <p14:creationId xmlns:p14="http://schemas.microsoft.com/office/powerpoint/2010/main" val="700209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1018360" y="474576"/>
            <a:ext cx="8447439" cy="1074828"/>
          </a:xfrm>
        </p:spPr>
        <p:txBody>
          <a:bodyPr>
            <a:normAutofit/>
          </a:bodyPr>
          <a:lstStyle/>
          <a:p>
            <a:r>
              <a:rPr lang="en-US" dirty="0"/>
              <a:t>There are 20 Departments</a:t>
            </a:r>
          </a:p>
        </p:txBody>
      </p:sp>
      <p:sp>
        <p:nvSpPr>
          <p:cNvPr id="5" name="Slide Number Placeholder 4">
            <a:extLst>
              <a:ext uri="{FF2B5EF4-FFF2-40B4-BE49-F238E27FC236}">
                <a16:creationId xmlns:a16="http://schemas.microsoft.com/office/drawing/2014/main" id="{CC6F2842-B659-8D45-B864-958082AAAB01}"/>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8</a:t>
            </a:fld>
            <a:endParaRPr lang="en-US" dirty="0"/>
          </a:p>
        </p:txBody>
      </p:sp>
      <p:grpSp>
        <p:nvGrpSpPr>
          <p:cNvPr id="33" name="Group 32">
            <a:extLst>
              <a:ext uri="{FF2B5EF4-FFF2-40B4-BE49-F238E27FC236}">
                <a16:creationId xmlns:a16="http://schemas.microsoft.com/office/drawing/2014/main" id="{103DFB1D-C156-136B-FE58-60ABAC291B47}"/>
              </a:ext>
            </a:extLst>
          </p:cNvPr>
          <p:cNvGrpSpPr/>
          <p:nvPr/>
        </p:nvGrpSpPr>
        <p:grpSpPr>
          <a:xfrm>
            <a:off x="585495" y="2839212"/>
            <a:ext cx="11470462" cy="1334560"/>
            <a:chOff x="433095" y="1455762"/>
            <a:chExt cx="11470462" cy="1565974"/>
          </a:xfrm>
        </p:grpSpPr>
        <p:grpSp>
          <p:nvGrpSpPr>
            <p:cNvPr id="7" name="Group 6" descr="Timeline Placeholder ">
              <a:extLst>
                <a:ext uri="{FF2B5EF4-FFF2-40B4-BE49-F238E27FC236}">
                  <a16:creationId xmlns:a16="http://schemas.microsoft.com/office/drawing/2014/main" id="{ACC3A21C-D951-0749-8030-62460C9DFA20}"/>
                </a:ext>
              </a:extLst>
            </p:cNvPr>
            <p:cNvGrpSpPr/>
            <p:nvPr/>
          </p:nvGrpSpPr>
          <p:grpSpPr>
            <a:xfrm>
              <a:off x="433095" y="1455762"/>
              <a:ext cx="11456437" cy="1483381"/>
              <a:chOff x="1060704" y="2048256"/>
              <a:chExt cx="9775507" cy="2421818"/>
            </a:xfrm>
          </p:grpSpPr>
          <p:sp>
            <p:nvSpPr>
              <p:cNvPr id="8" name="Rectangle 7">
                <a:extLst>
                  <a:ext uri="{FF2B5EF4-FFF2-40B4-BE49-F238E27FC236}">
                    <a16:creationId xmlns:a16="http://schemas.microsoft.com/office/drawing/2014/main" id="{6146D639-1AF7-9544-89CB-5863F22FD6AD}"/>
                  </a:ext>
                </a:extLst>
              </p:cNvPr>
              <p:cNvSpPr/>
              <p:nvPr/>
            </p:nvSpPr>
            <p:spPr>
              <a:xfrm>
                <a:off x="1060704" y="2048257"/>
                <a:ext cx="1828800" cy="2421817"/>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rtl="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9" name="Rectangle 8">
                <a:extLst>
                  <a:ext uri="{FF2B5EF4-FFF2-40B4-BE49-F238E27FC236}">
                    <a16:creationId xmlns:a16="http://schemas.microsoft.com/office/drawing/2014/main" id="{A49B3011-0D4E-5642-8F55-71996D5CCC48}"/>
                  </a:ext>
                </a:extLst>
              </p:cNvPr>
              <p:cNvSpPr>
                <a:spLocks noChangeAspect="1"/>
              </p:cNvSpPr>
              <p:nvPr/>
            </p:nvSpPr>
            <p:spPr>
              <a:xfrm>
                <a:off x="1655064" y="2411640"/>
                <a:ext cx="640080" cy="640079"/>
              </a:xfrm>
              <a:prstGeom prst="rect">
                <a:avLst/>
              </a:prstGeom>
              <a:solidFill>
                <a:schemeClr val="accent2"/>
              </a:solidFill>
              <a:ln>
                <a:noFill/>
              </a:ln>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6</a:t>
                </a:r>
              </a:p>
            </p:txBody>
          </p:sp>
          <p:sp>
            <p:nvSpPr>
              <p:cNvPr id="10" name="Rectangle 9">
                <a:extLst>
                  <a:ext uri="{FF2B5EF4-FFF2-40B4-BE49-F238E27FC236}">
                    <a16:creationId xmlns:a16="http://schemas.microsoft.com/office/drawing/2014/main" id="{21CB4AB2-9E97-4D40-B2F1-A3F55B1E9090}"/>
                  </a:ext>
                </a:extLst>
              </p:cNvPr>
              <p:cNvSpPr/>
              <p:nvPr/>
            </p:nvSpPr>
            <p:spPr>
              <a:xfrm>
                <a:off x="3047381" y="2048257"/>
                <a:ext cx="1828800" cy="2421817"/>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12" name="Rectangle 11">
                <a:extLst>
                  <a:ext uri="{FF2B5EF4-FFF2-40B4-BE49-F238E27FC236}">
                    <a16:creationId xmlns:a16="http://schemas.microsoft.com/office/drawing/2014/main" id="{E5E93DBA-8C0F-5C43-9EA8-62F46C3757FE}"/>
                  </a:ext>
                </a:extLst>
              </p:cNvPr>
              <p:cNvSpPr>
                <a:spLocks noChangeAspect="1"/>
              </p:cNvSpPr>
              <p:nvPr/>
            </p:nvSpPr>
            <p:spPr>
              <a:xfrm>
                <a:off x="3641741" y="2388331"/>
                <a:ext cx="640080" cy="640079"/>
              </a:xfrm>
              <a:prstGeom prst="rect">
                <a:avLst/>
              </a:prstGeom>
              <a:solidFill>
                <a:schemeClr val="accent2"/>
              </a:solidFill>
              <a:ln>
                <a:noFill/>
              </a:ln>
            </p:spPr>
            <p:style>
              <a:lnRef idx="2">
                <a:schemeClr val="lt1">
                  <a:hueOff val="0"/>
                  <a:satOff val="0"/>
                  <a:lumOff val="0"/>
                  <a:alphaOff val="0"/>
                </a:schemeClr>
              </a:lnRef>
              <a:fillRef idx="1">
                <a:schemeClr val="accent3">
                  <a:tint val="50000"/>
                  <a:hueOff val="0"/>
                  <a:satOff val="0"/>
                  <a:lumOff val="0"/>
                  <a:alphaOff val="0"/>
                </a:schemeClr>
              </a:fillRef>
              <a:effectRef idx="0">
                <a:schemeClr val="accent3">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7</a:t>
                </a:r>
              </a:p>
            </p:txBody>
          </p:sp>
          <p:sp>
            <p:nvSpPr>
              <p:cNvPr id="13" name="Rectangle 12">
                <a:extLst>
                  <a:ext uri="{FF2B5EF4-FFF2-40B4-BE49-F238E27FC236}">
                    <a16:creationId xmlns:a16="http://schemas.microsoft.com/office/drawing/2014/main" id="{4F701027-0723-2745-B4FC-2C8285C84695}"/>
                  </a:ext>
                </a:extLst>
              </p:cNvPr>
              <p:cNvSpPr/>
              <p:nvPr/>
            </p:nvSpPr>
            <p:spPr>
              <a:xfrm>
                <a:off x="5034058" y="2048257"/>
                <a:ext cx="1828800" cy="2421817"/>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14" name="Rectangle 13">
                <a:extLst>
                  <a:ext uri="{FF2B5EF4-FFF2-40B4-BE49-F238E27FC236}">
                    <a16:creationId xmlns:a16="http://schemas.microsoft.com/office/drawing/2014/main" id="{649F9697-781F-F847-9FE8-C7E9AEF911AB}"/>
                  </a:ext>
                </a:extLst>
              </p:cNvPr>
              <p:cNvSpPr>
                <a:spLocks noChangeAspect="1"/>
              </p:cNvSpPr>
              <p:nvPr/>
            </p:nvSpPr>
            <p:spPr>
              <a:xfrm>
                <a:off x="5628418" y="2406966"/>
                <a:ext cx="640080" cy="659758"/>
              </a:xfrm>
              <a:prstGeom prst="rect">
                <a:avLst/>
              </a:prstGeom>
              <a:solidFill>
                <a:schemeClr val="accent2"/>
              </a:solidFill>
              <a:ln>
                <a:no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8</a:t>
                </a:r>
              </a:p>
            </p:txBody>
          </p:sp>
          <p:sp>
            <p:nvSpPr>
              <p:cNvPr id="15" name="Rectangle 14">
                <a:extLst>
                  <a:ext uri="{FF2B5EF4-FFF2-40B4-BE49-F238E27FC236}">
                    <a16:creationId xmlns:a16="http://schemas.microsoft.com/office/drawing/2014/main" id="{660246C7-7995-0849-8AB1-B92F4280EC69}"/>
                  </a:ext>
                </a:extLst>
              </p:cNvPr>
              <p:cNvSpPr/>
              <p:nvPr/>
            </p:nvSpPr>
            <p:spPr>
              <a:xfrm>
                <a:off x="7020735" y="2048256"/>
                <a:ext cx="1828800" cy="2421818"/>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16" name="Rectangle 15">
                <a:extLst>
                  <a:ext uri="{FF2B5EF4-FFF2-40B4-BE49-F238E27FC236}">
                    <a16:creationId xmlns:a16="http://schemas.microsoft.com/office/drawing/2014/main" id="{3C43EDC7-0C86-824A-B896-9214C6F5E6AA}"/>
                  </a:ext>
                </a:extLst>
              </p:cNvPr>
              <p:cNvSpPr>
                <a:spLocks noChangeAspect="1"/>
              </p:cNvSpPr>
              <p:nvPr/>
            </p:nvSpPr>
            <p:spPr>
              <a:xfrm>
                <a:off x="7615095" y="2388330"/>
                <a:ext cx="640080" cy="640079"/>
              </a:xfrm>
              <a:prstGeom prst="rect">
                <a:avLst/>
              </a:prstGeom>
              <a:solidFill>
                <a:schemeClr val="accent2"/>
              </a:solidFill>
              <a:ln>
                <a:noFill/>
              </a:ln>
            </p:spPr>
            <p:style>
              <a:lnRef idx="2">
                <a:schemeClr val="lt1">
                  <a:hueOff val="0"/>
                  <a:satOff val="0"/>
                  <a:lumOff val="0"/>
                  <a:alphaOff val="0"/>
                </a:schemeClr>
              </a:lnRef>
              <a:fillRef idx="1">
                <a:schemeClr val="accent5">
                  <a:tint val="50000"/>
                  <a:hueOff val="0"/>
                  <a:satOff val="0"/>
                  <a:lumOff val="0"/>
                  <a:alphaOff val="0"/>
                </a:schemeClr>
              </a:fillRef>
              <a:effectRef idx="0">
                <a:schemeClr val="accent5">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9</a:t>
                </a:r>
              </a:p>
            </p:txBody>
          </p:sp>
          <p:sp>
            <p:nvSpPr>
              <p:cNvPr id="17" name="Rectangle 16">
                <a:extLst>
                  <a:ext uri="{FF2B5EF4-FFF2-40B4-BE49-F238E27FC236}">
                    <a16:creationId xmlns:a16="http://schemas.microsoft.com/office/drawing/2014/main" id="{D26DEB4E-5043-BB4F-B5CF-C6E87E8F4DA3}"/>
                  </a:ext>
                </a:extLst>
              </p:cNvPr>
              <p:cNvSpPr/>
              <p:nvPr/>
            </p:nvSpPr>
            <p:spPr>
              <a:xfrm>
                <a:off x="9007411" y="2048256"/>
                <a:ext cx="1828800" cy="2421818"/>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18" name="Rectangle 17">
                <a:extLst>
                  <a:ext uri="{FF2B5EF4-FFF2-40B4-BE49-F238E27FC236}">
                    <a16:creationId xmlns:a16="http://schemas.microsoft.com/office/drawing/2014/main" id="{586665D5-90A6-E942-822D-7B06D2ED5428}"/>
                  </a:ext>
                </a:extLst>
              </p:cNvPr>
              <p:cNvSpPr>
                <a:spLocks noChangeAspect="1"/>
              </p:cNvSpPr>
              <p:nvPr/>
            </p:nvSpPr>
            <p:spPr>
              <a:xfrm>
                <a:off x="9601771" y="2369693"/>
                <a:ext cx="640080" cy="659758"/>
              </a:xfrm>
              <a:prstGeom prst="rect">
                <a:avLst/>
              </a:prstGeom>
              <a:solidFill>
                <a:schemeClr val="accent2"/>
              </a:solidFill>
              <a:ln>
                <a:noFill/>
              </a:ln>
            </p:spPr>
            <p:style>
              <a:lnRef idx="2">
                <a:schemeClr val="lt1">
                  <a:hueOff val="0"/>
                  <a:satOff val="0"/>
                  <a:lumOff val="0"/>
                  <a:alphaOff val="0"/>
                </a:schemeClr>
              </a:lnRef>
              <a:fillRef idx="1">
                <a:schemeClr val="accent6">
                  <a:tint val="50000"/>
                  <a:hueOff val="0"/>
                  <a:satOff val="0"/>
                  <a:lumOff val="0"/>
                  <a:alphaOff val="0"/>
                </a:schemeClr>
              </a:fillRef>
              <a:effectRef idx="0">
                <a:schemeClr val="accent6">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10</a:t>
                </a:r>
              </a:p>
            </p:txBody>
          </p:sp>
        </p:grpSp>
        <p:sp>
          <p:nvSpPr>
            <p:cNvPr id="27" name="TextBox 26">
              <a:extLst>
                <a:ext uri="{FF2B5EF4-FFF2-40B4-BE49-F238E27FC236}">
                  <a16:creationId xmlns:a16="http://schemas.microsoft.com/office/drawing/2014/main" id="{2793B6B4-D52C-66C4-2743-227AFD862A7B}"/>
                </a:ext>
              </a:extLst>
            </p:cNvPr>
            <p:cNvSpPr txBox="1"/>
            <p:nvPr/>
          </p:nvSpPr>
          <p:spPr>
            <a:xfrm>
              <a:off x="433095" y="2147432"/>
              <a:ext cx="2143268" cy="686175"/>
            </a:xfrm>
            <a:prstGeom prst="rect">
              <a:avLst/>
            </a:prstGeom>
            <a:noFill/>
          </p:spPr>
          <p:txBody>
            <a:bodyPr wrap="square" rtlCol="0">
              <a:spAutoFit/>
            </a:bodyPr>
            <a:lstStyle/>
            <a:p>
              <a:r>
                <a:rPr lang="en-US" dirty="0"/>
                <a:t>Chemistry</a:t>
              </a:r>
            </a:p>
            <a:p>
              <a:r>
                <a:rPr lang="en-US" sz="1400" dirty="0"/>
                <a:t>PG only</a:t>
              </a:r>
            </a:p>
          </p:txBody>
        </p:sp>
        <p:sp>
          <p:nvSpPr>
            <p:cNvPr id="29" name="TextBox 28">
              <a:extLst>
                <a:ext uri="{FF2B5EF4-FFF2-40B4-BE49-F238E27FC236}">
                  <a16:creationId xmlns:a16="http://schemas.microsoft.com/office/drawing/2014/main" id="{B95ED6C4-0BA7-8741-666A-F9C7E70DFE5E}"/>
                </a:ext>
              </a:extLst>
            </p:cNvPr>
            <p:cNvSpPr txBox="1"/>
            <p:nvPr/>
          </p:nvSpPr>
          <p:spPr>
            <a:xfrm>
              <a:off x="2761388" y="2147431"/>
              <a:ext cx="2143268" cy="686175"/>
            </a:xfrm>
            <a:prstGeom prst="rect">
              <a:avLst/>
            </a:prstGeom>
            <a:noFill/>
          </p:spPr>
          <p:txBody>
            <a:bodyPr wrap="square" rtlCol="0">
              <a:spAutoFit/>
            </a:bodyPr>
            <a:lstStyle/>
            <a:p>
              <a:r>
                <a:rPr lang="en-US" dirty="0"/>
                <a:t>Mathematics</a:t>
              </a:r>
            </a:p>
            <a:p>
              <a:r>
                <a:rPr lang="en-US" sz="1400" dirty="0"/>
                <a:t>PG only</a:t>
              </a:r>
            </a:p>
          </p:txBody>
        </p:sp>
        <p:sp>
          <p:nvSpPr>
            <p:cNvPr id="30" name="TextBox 29">
              <a:extLst>
                <a:ext uri="{FF2B5EF4-FFF2-40B4-BE49-F238E27FC236}">
                  <a16:creationId xmlns:a16="http://schemas.microsoft.com/office/drawing/2014/main" id="{F0F283D3-86C8-DC2E-667E-0B36754660D6}"/>
                </a:ext>
              </a:extLst>
            </p:cNvPr>
            <p:cNvSpPr txBox="1"/>
            <p:nvPr/>
          </p:nvSpPr>
          <p:spPr>
            <a:xfrm>
              <a:off x="5089680" y="2147430"/>
              <a:ext cx="2143268" cy="686175"/>
            </a:xfrm>
            <a:prstGeom prst="rect">
              <a:avLst/>
            </a:prstGeom>
            <a:noFill/>
          </p:spPr>
          <p:txBody>
            <a:bodyPr wrap="square" rtlCol="0">
              <a:spAutoFit/>
            </a:bodyPr>
            <a:lstStyle/>
            <a:p>
              <a:r>
                <a:rPr lang="en-US" dirty="0"/>
                <a:t>Humanities</a:t>
              </a:r>
            </a:p>
            <a:p>
              <a:endParaRPr lang="en-US" sz="1400" dirty="0"/>
            </a:p>
          </p:txBody>
        </p:sp>
        <p:sp>
          <p:nvSpPr>
            <p:cNvPr id="31" name="TextBox 30">
              <a:extLst>
                <a:ext uri="{FF2B5EF4-FFF2-40B4-BE49-F238E27FC236}">
                  <a16:creationId xmlns:a16="http://schemas.microsoft.com/office/drawing/2014/main" id="{17FCA08A-C4ED-371C-4BC4-41AAC4E391E6}"/>
                </a:ext>
              </a:extLst>
            </p:cNvPr>
            <p:cNvSpPr txBox="1"/>
            <p:nvPr/>
          </p:nvSpPr>
          <p:spPr>
            <a:xfrm>
              <a:off x="7455109" y="2079581"/>
              <a:ext cx="2143268" cy="938978"/>
            </a:xfrm>
            <a:prstGeom prst="rect">
              <a:avLst/>
            </a:prstGeom>
            <a:noFill/>
          </p:spPr>
          <p:txBody>
            <a:bodyPr wrap="square" rtlCol="0">
              <a:spAutoFit/>
            </a:bodyPr>
            <a:lstStyle/>
            <a:p>
              <a:r>
                <a:rPr lang="en-US" sz="1600" dirty="0"/>
                <a:t>Electrical and Electronic Engineering</a:t>
              </a:r>
            </a:p>
            <a:p>
              <a:r>
                <a:rPr lang="en-US" sz="1400" dirty="0"/>
                <a:t>Both UG and PG</a:t>
              </a:r>
            </a:p>
          </p:txBody>
        </p:sp>
        <p:sp>
          <p:nvSpPr>
            <p:cNvPr id="32" name="TextBox 31">
              <a:extLst>
                <a:ext uri="{FF2B5EF4-FFF2-40B4-BE49-F238E27FC236}">
                  <a16:creationId xmlns:a16="http://schemas.microsoft.com/office/drawing/2014/main" id="{A575892B-11DF-489E-A1DA-86B04079656E}"/>
                </a:ext>
              </a:extLst>
            </p:cNvPr>
            <p:cNvSpPr txBox="1"/>
            <p:nvPr/>
          </p:nvSpPr>
          <p:spPr>
            <a:xfrm>
              <a:off x="9760289" y="2082758"/>
              <a:ext cx="2143268" cy="938978"/>
            </a:xfrm>
            <a:prstGeom prst="rect">
              <a:avLst/>
            </a:prstGeom>
            <a:noFill/>
          </p:spPr>
          <p:txBody>
            <a:bodyPr wrap="square" rtlCol="0">
              <a:spAutoFit/>
            </a:bodyPr>
            <a:lstStyle/>
            <a:p>
              <a:r>
                <a:rPr lang="en-US" sz="1600" dirty="0"/>
                <a:t>Computer Science and Engineering</a:t>
              </a:r>
            </a:p>
            <a:p>
              <a:r>
                <a:rPr lang="en-US" sz="1400" dirty="0"/>
                <a:t>Both UG and PG</a:t>
              </a:r>
            </a:p>
          </p:txBody>
        </p:sp>
      </p:grpSp>
      <p:grpSp>
        <p:nvGrpSpPr>
          <p:cNvPr id="35" name="Group 34">
            <a:extLst>
              <a:ext uri="{FF2B5EF4-FFF2-40B4-BE49-F238E27FC236}">
                <a16:creationId xmlns:a16="http://schemas.microsoft.com/office/drawing/2014/main" id="{815509A4-8497-FF20-D994-BEC767E7A038}"/>
              </a:ext>
            </a:extLst>
          </p:cNvPr>
          <p:cNvGrpSpPr/>
          <p:nvPr/>
        </p:nvGrpSpPr>
        <p:grpSpPr>
          <a:xfrm>
            <a:off x="585495" y="1608163"/>
            <a:ext cx="11456437" cy="1135986"/>
            <a:chOff x="433095" y="1455762"/>
            <a:chExt cx="11456437" cy="1513375"/>
          </a:xfrm>
        </p:grpSpPr>
        <p:grpSp>
          <p:nvGrpSpPr>
            <p:cNvPr id="36" name="Group 35" descr="Timeline Placeholder ">
              <a:extLst>
                <a:ext uri="{FF2B5EF4-FFF2-40B4-BE49-F238E27FC236}">
                  <a16:creationId xmlns:a16="http://schemas.microsoft.com/office/drawing/2014/main" id="{8AFCA554-F419-2B87-3173-42A1486BCAB1}"/>
                </a:ext>
              </a:extLst>
            </p:cNvPr>
            <p:cNvGrpSpPr/>
            <p:nvPr/>
          </p:nvGrpSpPr>
          <p:grpSpPr>
            <a:xfrm>
              <a:off x="433095" y="1455762"/>
              <a:ext cx="11456437" cy="1483381"/>
              <a:chOff x="1060704" y="2048256"/>
              <a:chExt cx="9775507" cy="2421818"/>
            </a:xfrm>
          </p:grpSpPr>
          <p:sp>
            <p:nvSpPr>
              <p:cNvPr id="42" name="Rectangle 41">
                <a:extLst>
                  <a:ext uri="{FF2B5EF4-FFF2-40B4-BE49-F238E27FC236}">
                    <a16:creationId xmlns:a16="http://schemas.microsoft.com/office/drawing/2014/main" id="{E26F7EBB-CAF1-C3AC-6936-F6587D7C0D3D}"/>
                  </a:ext>
                </a:extLst>
              </p:cNvPr>
              <p:cNvSpPr/>
              <p:nvPr/>
            </p:nvSpPr>
            <p:spPr>
              <a:xfrm>
                <a:off x="1060704" y="2048257"/>
                <a:ext cx="1828800" cy="2421817"/>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rtl="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43" name="Rectangle 42">
                <a:extLst>
                  <a:ext uri="{FF2B5EF4-FFF2-40B4-BE49-F238E27FC236}">
                    <a16:creationId xmlns:a16="http://schemas.microsoft.com/office/drawing/2014/main" id="{4F9FD805-CDD2-AEE9-9D24-5DF3ABB54706}"/>
                  </a:ext>
                </a:extLst>
              </p:cNvPr>
              <p:cNvSpPr>
                <a:spLocks noChangeAspect="1"/>
              </p:cNvSpPr>
              <p:nvPr/>
            </p:nvSpPr>
            <p:spPr>
              <a:xfrm>
                <a:off x="1655467" y="2240414"/>
                <a:ext cx="640080" cy="862698"/>
              </a:xfrm>
              <a:prstGeom prst="rect">
                <a:avLst/>
              </a:prstGeom>
              <a:solidFill>
                <a:schemeClr val="accent2"/>
              </a:solidFill>
              <a:ln>
                <a:noFill/>
              </a:ln>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a:t>
                </a:r>
              </a:p>
            </p:txBody>
          </p:sp>
          <p:sp>
            <p:nvSpPr>
              <p:cNvPr id="44" name="Rectangle 43">
                <a:extLst>
                  <a:ext uri="{FF2B5EF4-FFF2-40B4-BE49-F238E27FC236}">
                    <a16:creationId xmlns:a16="http://schemas.microsoft.com/office/drawing/2014/main" id="{71D928A5-8670-A3DA-7540-52A3B3FD2550}"/>
                  </a:ext>
                </a:extLst>
              </p:cNvPr>
              <p:cNvSpPr/>
              <p:nvPr/>
            </p:nvSpPr>
            <p:spPr>
              <a:xfrm>
                <a:off x="3047381" y="2048257"/>
                <a:ext cx="1828800" cy="2421817"/>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45" name="Rectangle 44">
                <a:extLst>
                  <a:ext uri="{FF2B5EF4-FFF2-40B4-BE49-F238E27FC236}">
                    <a16:creationId xmlns:a16="http://schemas.microsoft.com/office/drawing/2014/main" id="{6C35D9C8-B49C-73ED-6A78-DB01E16C2F35}"/>
                  </a:ext>
                </a:extLst>
              </p:cNvPr>
              <p:cNvSpPr>
                <a:spLocks noChangeAspect="1"/>
              </p:cNvSpPr>
              <p:nvPr/>
            </p:nvSpPr>
            <p:spPr>
              <a:xfrm>
                <a:off x="3642144" y="2240412"/>
                <a:ext cx="640080" cy="822236"/>
              </a:xfrm>
              <a:prstGeom prst="rect">
                <a:avLst/>
              </a:prstGeom>
              <a:solidFill>
                <a:schemeClr val="accent2"/>
              </a:solidFill>
              <a:ln>
                <a:noFill/>
              </a:ln>
            </p:spPr>
            <p:style>
              <a:lnRef idx="2">
                <a:schemeClr val="lt1">
                  <a:hueOff val="0"/>
                  <a:satOff val="0"/>
                  <a:lumOff val="0"/>
                  <a:alphaOff val="0"/>
                </a:schemeClr>
              </a:lnRef>
              <a:fillRef idx="1">
                <a:schemeClr val="accent3">
                  <a:tint val="50000"/>
                  <a:hueOff val="0"/>
                  <a:satOff val="0"/>
                  <a:lumOff val="0"/>
                  <a:alphaOff val="0"/>
                </a:schemeClr>
              </a:fillRef>
              <a:effectRef idx="0">
                <a:schemeClr val="accent3">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2</a:t>
                </a:r>
              </a:p>
            </p:txBody>
          </p:sp>
          <p:sp>
            <p:nvSpPr>
              <p:cNvPr id="46" name="Rectangle 45">
                <a:extLst>
                  <a:ext uri="{FF2B5EF4-FFF2-40B4-BE49-F238E27FC236}">
                    <a16:creationId xmlns:a16="http://schemas.microsoft.com/office/drawing/2014/main" id="{1B4CEAE5-B8E8-E8D7-803C-5AB17C065986}"/>
                  </a:ext>
                </a:extLst>
              </p:cNvPr>
              <p:cNvSpPr/>
              <p:nvPr/>
            </p:nvSpPr>
            <p:spPr>
              <a:xfrm>
                <a:off x="5034058" y="2048257"/>
                <a:ext cx="1828800" cy="2421817"/>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47" name="Rectangle 46">
                <a:extLst>
                  <a:ext uri="{FF2B5EF4-FFF2-40B4-BE49-F238E27FC236}">
                    <a16:creationId xmlns:a16="http://schemas.microsoft.com/office/drawing/2014/main" id="{EB735808-C2EE-8636-102D-BB42FF2DEF48}"/>
                  </a:ext>
                </a:extLst>
              </p:cNvPr>
              <p:cNvSpPr>
                <a:spLocks noChangeAspect="1"/>
              </p:cNvSpPr>
              <p:nvPr/>
            </p:nvSpPr>
            <p:spPr>
              <a:xfrm>
                <a:off x="5628821" y="2219971"/>
                <a:ext cx="640080" cy="811605"/>
              </a:xfrm>
              <a:prstGeom prst="rect">
                <a:avLst/>
              </a:prstGeom>
              <a:solidFill>
                <a:schemeClr val="accent2"/>
              </a:solidFill>
              <a:ln>
                <a:no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3</a:t>
                </a:r>
              </a:p>
            </p:txBody>
          </p:sp>
          <p:sp>
            <p:nvSpPr>
              <p:cNvPr id="48" name="Rectangle 47">
                <a:extLst>
                  <a:ext uri="{FF2B5EF4-FFF2-40B4-BE49-F238E27FC236}">
                    <a16:creationId xmlns:a16="http://schemas.microsoft.com/office/drawing/2014/main" id="{31306518-9F7F-32CC-38E9-100EB7888F5F}"/>
                  </a:ext>
                </a:extLst>
              </p:cNvPr>
              <p:cNvSpPr/>
              <p:nvPr/>
            </p:nvSpPr>
            <p:spPr>
              <a:xfrm>
                <a:off x="7020735" y="2048256"/>
                <a:ext cx="1828800" cy="2421818"/>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49" name="Rectangle 48">
                <a:extLst>
                  <a:ext uri="{FF2B5EF4-FFF2-40B4-BE49-F238E27FC236}">
                    <a16:creationId xmlns:a16="http://schemas.microsoft.com/office/drawing/2014/main" id="{C15615A6-7F96-9458-F1BF-51C06508BC4C}"/>
                  </a:ext>
                </a:extLst>
              </p:cNvPr>
              <p:cNvSpPr>
                <a:spLocks noChangeAspect="1"/>
              </p:cNvSpPr>
              <p:nvPr/>
            </p:nvSpPr>
            <p:spPr>
              <a:xfrm>
                <a:off x="7615095" y="2198893"/>
                <a:ext cx="640080" cy="867753"/>
              </a:xfrm>
              <a:prstGeom prst="rect">
                <a:avLst/>
              </a:prstGeom>
              <a:solidFill>
                <a:schemeClr val="accent2"/>
              </a:solidFill>
              <a:ln>
                <a:noFill/>
              </a:ln>
            </p:spPr>
            <p:style>
              <a:lnRef idx="2">
                <a:schemeClr val="lt1">
                  <a:hueOff val="0"/>
                  <a:satOff val="0"/>
                  <a:lumOff val="0"/>
                  <a:alphaOff val="0"/>
                </a:schemeClr>
              </a:lnRef>
              <a:fillRef idx="1">
                <a:schemeClr val="accent5">
                  <a:tint val="50000"/>
                  <a:hueOff val="0"/>
                  <a:satOff val="0"/>
                  <a:lumOff val="0"/>
                  <a:alphaOff val="0"/>
                </a:schemeClr>
              </a:fillRef>
              <a:effectRef idx="0">
                <a:schemeClr val="accent5">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4</a:t>
                </a:r>
              </a:p>
            </p:txBody>
          </p:sp>
          <p:sp>
            <p:nvSpPr>
              <p:cNvPr id="50" name="Rectangle 49">
                <a:extLst>
                  <a:ext uri="{FF2B5EF4-FFF2-40B4-BE49-F238E27FC236}">
                    <a16:creationId xmlns:a16="http://schemas.microsoft.com/office/drawing/2014/main" id="{A3115091-1C8E-A89F-C4CA-A10065A48AE5}"/>
                  </a:ext>
                </a:extLst>
              </p:cNvPr>
              <p:cNvSpPr/>
              <p:nvPr/>
            </p:nvSpPr>
            <p:spPr>
              <a:xfrm>
                <a:off x="9007411" y="2048256"/>
                <a:ext cx="1828800" cy="2421818"/>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51" name="Rectangle 50">
                <a:extLst>
                  <a:ext uri="{FF2B5EF4-FFF2-40B4-BE49-F238E27FC236}">
                    <a16:creationId xmlns:a16="http://schemas.microsoft.com/office/drawing/2014/main" id="{029907C2-21B6-0CAF-97B8-D6069A255BEA}"/>
                  </a:ext>
                </a:extLst>
              </p:cNvPr>
              <p:cNvSpPr>
                <a:spLocks noChangeAspect="1"/>
              </p:cNvSpPr>
              <p:nvPr/>
            </p:nvSpPr>
            <p:spPr>
              <a:xfrm>
                <a:off x="9601771" y="2198882"/>
                <a:ext cx="640080" cy="863768"/>
              </a:xfrm>
              <a:prstGeom prst="rect">
                <a:avLst/>
              </a:prstGeom>
              <a:solidFill>
                <a:schemeClr val="accent2"/>
              </a:solidFill>
              <a:ln>
                <a:noFill/>
              </a:ln>
            </p:spPr>
            <p:style>
              <a:lnRef idx="2">
                <a:schemeClr val="lt1">
                  <a:hueOff val="0"/>
                  <a:satOff val="0"/>
                  <a:lumOff val="0"/>
                  <a:alphaOff val="0"/>
                </a:schemeClr>
              </a:lnRef>
              <a:fillRef idx="1">
                <a:schemeClr val="accent6">
                  <a:tint val="50000"/>
                  <a:hueOff val="0"/>
                  <a:satOff val="0"/>
                  <a:lumOff val="0"/>
                  <a:alphaOff val="0"/>
                </a:schemeClr>
              </a:fillRef>
              <a:effectRef idx="0">
                <a:schemeClr val="accent6">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5</a:t>
                </a:r>
              </a:p>
            </p:txBody>
          </p:sp>
        </p:grpSp>
        <p:sp>
          <p:nvSpPr>
            <p:cNvPr id="37" name="TextBox 36">
              <a:extLst>
                <a:ext uri="{FF2B5EF4-FFF2-40B4-BE49-F238E27FC236}">
                  <a16:creationId xmlns:a16="http://schemas.microsoft.com/office/drawing/2014/main" id="{D1B3BDAA-2E32-0A42-0B16-F214AA89B2D7}"/>
                </a:ext>
              </a:extLst>
            </p:cNvPr>
            <p:cNvSpPr txBox="1"/>
            <p:nvPr/>
          </p:nvSpPr>
          <p:spPr>
            <a:xfrm>
              <a:off x="433095" y="2147432"/>
              <a:ext cx="2143268" cy="779045"/>
            </a:xfrm>
            <a:prstGeom prst="rect">
              <a:avLst/>
            </a:prstGeom>
            <a:noFill/>
          </p:spPr>
          <p:txBody>
            <a:bodyPr wrap="square" rtlCol="0">
              <a:spAutoFit/>
            </a:bodyPr>
            <a:lstStyle/>
            <a:p>
              <a:r>
                <a:rPr lang="en-US" dirty="0"/>
                <a:t>Civil Engineering</a:t>
              </a:r>
            </a:p>
            <a:p>
              <a:r>
                <a:rPr lang="en-US" sz="1400" dirty="0"/>
                <a:t>Both UG and PG</a:t>
              </a:r>
            </a:p>
          </p:txBody>
        </p:sp>
        <p:sp>
          <p:nvSpPr>
            <p:cNvPr id="38" name="TextBox 37">
              <a:extLst>
                <a:ext uri="{FF2B5EF4-FFF2-40B4-BE49-F238E27FC236}">
                  <a16:creationId xmlns:a16="http://schemas.microsoft.com/office/drawing/2014/main" id="{93F5B109-F44E-C803-EFA2-8056C90BD4BA}"/>
                </a:ext>
              </a:extLst>
            </p:cNvPr>
            <p:cNvSpPr txBox="1"/>
            <p:nvPr/>
          </p:nvSpPr>
          <p:spPr>
            <a:xfrm>
              <a:off x="2775413" y="2067085"/>
              <a:ext cx="2143268" cy="902052"/>
            </a:xfrm>
            <a:prstGeom prst="rect">
              <a:avLst/>
            </a:prstGeom>
            <a:noFill/>
          </p:spPr>
          <p:txBody>
            <a:bodyPr wrap="square" rtlCol="0">
              <a:spAutoFit/>
            </a:bodyPr>
            <a:lstStyle/>
            <a:p>
              <a:r>
                <a:rPr lang="en-US" sz="1400" dirty="0"/>
                <a:t>Urban and Regional Planning</a:t>
              </a:r>
            </a:p>
            <a:p>
              <a:r>
                <a:rPr lang="en-US" sz="1000" dirty="0"/>
                <a:t>Both UG and PG</a:t>
              </a:r>
            </a:p>
          </p:txBody>
        </p:sp>
        <p:sp>
          <p:nvSpPr>
            <p:cNvPr id="39" name="TextBox 38">
              <a:extLst>
                <a:ext uri="{FF2B5EF4-FFF2-40B4-BE49-F238E27FC236}">
                  <a16:creationId xmlns:a16="http://schemas.microsoft.com/office/drawing/2014/main" id="{FACA6371-AF84-1ECC-D492-FE9A45956C7A}"/>
                </a:ext>
              </a:extLst>
            </p:cNvPr>
            <p:cNvSpPr txBox="1"/>
            <p:nvPr/>
          </p:nvSpPr>
          <p:spPr>
            <a:xfrm>
              <a:off x="5075655" y="2030423"/>
              <a:ext cx="2143268" cy="902052"/>
            </a:xfrm>
            <a:prstGeom prst="rect">
              <a:avLst/>
            </a:prstGeom>
            <a:noFill/>
          </p:spPr>
          <p:txBody>
            <a:bodyPr wrap="square" rtlCol="0">
              <a:spAutoFit/>
            </a:bodyPr>
            <a:lstStyle/>
            <a:p>
              <a:r>
                <a:rPr lang="en-US" sz="1400" dirty="0"/>
                <a:t>Building Engineering and Construction Management</a:t>
              </a:r>
            </a:p>
            <a:p>
              <a:r>
                <a:rPr lang="en-US" sz="1000" dirty="0"/>
                <a:t>UG only</a:t>
              </a:r>
            </a:p>
          </p:txBody>
        </p:sp>
        <p:sp>
          <p:nvSpPr>
            <p:cNvPr id="40" name="TextBox 39">
              <a:extLst>
                <a:ext uri="{FF2B5EF4-FFF2-40B4-BE49-F238E27FC236}">
                  <a16:creationId xmlns:a16="http://schemas.microsoft.com/office/drawing/2014/main" id="{64C14369-1120-2342-24BE-620F7EB7FA76}"/>
                </a:ext>
              </a:extLst>
            </p:cNvPr>
            <p:cNvSpPr txBox="1"/>
            <p:nvPr/>
          </p:nvSpPr>
          <p:spPr>
            <a:xfrm>
              <a:off x="7510485" y="2147428"/>
              <a:ext cx="2143268" cy="779045"/>
            </a:xfrm>
            <a:prstGeom prst="rect">
              <a:avLst/>
            </a:prstGeom>
            <a:noFill/>
          </p:spPr>
          <p:txBody>
            <a:bodyPr wrap="square" rtlCol="0">
              <a:spAutoFit/>
            </a:bodyPr>
            <a:lstStyle/>
            <a:p>
              <a:r>
                <a:rPr lang="en-US" dirty="0"/>
                <a:t>Architecture</a:t>
              </a:r>
            </a:p>
            <a:p>
              <a:r>
                <a:rPr lang="en-US" sz="1400" dirty="0"/>
                <a:t>UG only</a:t>
              </a:r>
            </a:p>
          </p:txBody>
        </p:sp>
        <p:sp>
          <p:nvSpPr>
            <p:cNvPr id="41" name="TextBox 40">
              <a:extLst>
                <a:ext uri="{FF2B5EF4-FFF2-40B4-BE49-F238E27FC236}">
                  <a16:creationId xmlns:a16="http://schemas.microsoft.com/office/drawing/2014/main" id="{D6A05B62-DB9D-1DB7-F9EE-178A5DF77EA9}"/>
                </a:ext>
              </a:extLst>
            </p:cNvPr>
            <p:cNvSpPr txBox="1"/>
            <p:nvPr/>
          </p:nvSpPr>
          <p:spPr>
            <a:xfrm>
              <a:off x="9746264" y="2141373"/>
              <a:ext cx="2143268" cy="779045"/>
            </a:xfrm>
            <a:prstGeom prst="rect">
              <a:avLst/>
            </a:prstGeom>
            <a:noFill/>
          </p:spPr>
          <p:txBody>
            <a:bodyPr wrap="square" rtlCol="0">
              <a:spAutoFit/>
            </a:bodyPr>
            <a:lstStyle/>
            <a:p>
              <a:r>
                <a:rPr lang="en-US" dirty="0"/>
                <a:t>Physics</a:t>
              </a:r>
            </a:p>
            <a:p>
              <a:r>
                <a:rPr lang="en-US" sz="1400" dirty="0"/>
                <a:t>PG only</a:t>
              </a:r>
            </a:p>
          </p:txBody>
        </p:sp>
      </p:grpSp>
      <p:grpSp>
        <p:nvGrpSpPr>
          <p:cNvPr id="52" name="Group 51">
            <a:extLst>
              <a:ext uri="{FF2B5EF4-FFF2-40B4-BE49-F238E27FC236}">
                <a16:creationId xmlns:a16="http://schemas.microsoft.com/office/drawing/2014/main" id="{945D4B5B-9FEE-2968-4D99-EDCFB4FC7523}"/>
              </a:ext>
            </a:extLst>
          </p:cNvPr>
          <p:cNvGrpSpPr/>
          <p:nvPr/>
        </p:nvGrpSpPr>
        <p:grpSpPr>
          <a:xfrm>
            <a:off x="585495" y="4222028"/>
            <a:ext cx="11527310" cy="1150138"/>
            <a:chOff x="432623" y="1455762"/>
            <a:chExt cx="11527310" cy="1587316"/>
          </a:xfrm>
        </p:grpSpPr>
        <p:grpSp>
          <p:nvGrpSpPr>
            <p:cNvPr id="53" name="Group 52" descr="Timeline Placeholder ">
              <a:extLst>
                <a:ext uri="{FF2B5EF4-FFF2-40B4-BE49-F238E27FC236}">
                  <a16:creationId xmlns:a16="http://schemas.microsoft.com/office/drawing/2014/main" id="{5D0FBB79-2D41-0555-D751-D7FBFA99FF62}"/>
                </a:ext>
              </a:extLst>
            </p:cNvPr>
            <p:cNvGrpSpPr/>
            <p:nvPr/>
          </p:nvGrpSpPr>
          <p:grpSpPr>
            <a:xfrm>
              <a:off x="433095" y="1455762"/>
              <a:ext cx="11456437" cy="1483381"/>
              <a:chOff x="1060704" y="2048256"/>
              <a:chExt cx="9775507" cy="2421818"/>
            </a:xfrm>
          </p:grpSpPr>
          <p:sp>
            <p:nvSpPr>
              <p:cNvPr id="59" name="Rectangle 58">
                <a:extLst>
                  <a:ext uri="{FF2B5EF4-FFF2-40B4-BE49-F238E27FC236}">
                    <a16:creationId xmlns:a16="http://schemas.microsoft.com/office/drawing/2014/main" id="{64726A18-993C-A9A5-C397-F9F2D102C3C1}"/>
                  </a:ext>
                </a:extLst>
              </p:cNvPr>
              <p:cNvSpPr/>
              <p:nvPr/>
            </p:nvSpPr>
            <p:spPr>
              <a:xfrm>
                <a:off x="1060704" y="2048256"/>
                <a:ext cx="1828800" cy="2421818"/>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rtl="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60" name="Rectangle 59">
                <a:extLst>
                  <a:ext uri="{FF2B5EF4-FFF2-40B4-BE49-F238E27FC236}">
                    <a16:creationId xmlns:a16="http://schemas.microsoft.com/office/drawing/2014/main" id="{77952A0A-2289-F42A-D380-B0B02B511C13}"/>
                  </a:ext>
                </a:extLst>
              </p:cNvPr>
              <p:cNvSpPr>
                <a:spLocks noChangeAspect="1"/>
              </p:cNvSpPr>
              <p:nvPr/>
            </p:nvSpPr>
            <p:spPr>
              <a:xfrm>
                <a:off x="1655064" y="2250910"/>
                <a:ext cx="640080" cy="748535"/>
              </a:xfrm>
              <a:prstGeom prst="rect">
                <a:avLst/>
              </a:prstGeom>
              <a:solidFill>
                <a:schemeClr val="accent2"/>
              </a:solidFill>
              <a:ln>
                <a:noFill/>
              </a:ln>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11</a:t>
                </a:r>
              </a:p>
            </p:txBody>
          </p:sp>
          <p:sp>
            <p:nvSpPr>
              <p:cNvPr id="61" name="Rectangle 60">
                <a:extLst>
                  <a:ext uri="{FF2B5EF4-FFF2-40B4-BE49-F238E27FC236}">
                    <a16:creationId xmlns:a16="http://schemas.microsoft.com/office/drawing/2014/main" id="{4DAB4A3D-DF34-B685-9885-27F7E081BB16}"/>
                  </a:ext>
                </a:extLst>
              </p:cNvPr>
              <p:cNvSpPr/>
              <p:nvPr/>
            </p:nvSpPr>
            <p:spPr>
              <a:xfrm>
                <a:off x="3047381" y="2048257"/>
                <a:ext cx="1828800" cy="2421817"/>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62" name="Rectangle 61">
                <a:extLst>
                  <a:ext uri="{FF2B5EF4-FFF2-40B4-BE49-F238E27FC236}">
                    <a16:creationId xmlns:a16="http://schemas.microsoft.com/office/drawing/2014/main" id="{33AB0697-AFEC-3306-8057-F5DEE238DCB0}"/>
                  </a:ext>
                </a:extLst>
              </p:cNvPr>
              <p:cNvSpPr>
                <a:spLocks noChangeAspect="1"/>
              </p:cNvSpPr>
              <p:nvPr/>
            </p:nvSpPr>
            <p:spPr>
              <a:xfrm>
                <a:off x="3641741" y="2251297"/>
                <a:ext cx="640080" cy="748148"/>
              </a:xfrm>
              <a:prstGeom prst="rect">
                <a:avLst/>
              </a:prstGeom>
              <a:solidFill>
                <a:schemeClr val="accent2"/>
              </a:solidFill>
              <a:ln>
                <a:noFill/>
              </a:ln>
            </p:spPr>
            <p:style>
              <a:lnRef idx="2">
                <a:schemeClr val="lt1">
                  <a:hueOff val="0"/>
                  <a:satOff val="0"/>
                  <a:lumOff val="0"/>
                  <a:alphaOff val="0"/>
                </a:schemeClr>
              </a:lnRef>
              <a:fillRef idx="1">
                <a:schemeClr val="accent3">
                  <a:tint val="50000"/>
                  <a:hueOff val="0"/>
                  <a:satOff val="0"/>
                  <a:lumOff val="0"/>
                  <a:alphaOff val="0"/>
                </a:schemeClr>
              </a:fillRef>
              <a:effectRef idx="0">
                <a:schemeClr val="accent3">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12</a:t>
                </a:r>
              </a:p>
            </p:txBody>
          </p:sp>
          <p:sp>
            <p:nvSpPr>
              <p:cNvPr id="63" name="Rectangle 62">
                <a:extLst>
                  <a:ext uri="{FF2B5EF4-FFF2-40B4-BE49-F238E27FC236}">
                    <a16:creationId xmlns:a16="http://schemas.microsoft.com/office/drawing/2014/main" id="{69687B53-6536-E07A-2CDB-C52022A77E88}"/>
                  </a:ext>
                </a:extLst>
              </p:cNvPr>
              <p:cNvSpPr/>
              <p:nvPr/>
            </p:nvSpPr>
            <p:spPr>
              <a:xfrm>
                <a:off x="5034058" y="2048256"/>
                <a:ext cx="1828800" cy="2421818"/>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64" name="Rectangle 63">
                <a:extLst>
                  <a:ext uri="{FF2B5EF4-FFF2-40B4-BE49-F238E27FC236}">
                    <a16:creationId xmlns:a16="http://schemas.microsoft.com/office/drawing/2014/main" id="{F4A592B7-4358-E20B-E1F5-EAA08A44847B}"/>
                  </a:ext>
                </a:extLst>
              </p:cNvPr>
              <p:cNvSpPr>
                <a:spLocks noChangeAspect="1"/>
              </p:cNvSpPr>
              <p:nvPr/>
            </p:nvSpPr>
            <p:spPr>
              <a:xfrm>
                <a:off x="5628418" y="2250824"/>
                <a:ext cx="640080" cy="748621"/>
              </a:xfrm>
              <a:prstGeom prst="rect">
                <a:avLst/>
              </a:prstGeom>
              <a:solidFill>
                <a:schemeClr val="accent2"/>
              </a:solidFill>
              <a:ln>
                <a:no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13</a:t>
                </a:r>
              </a:p>
            </p:txBody>
          </p:sp>
          <p:sp>
            <p:nvSpPr>
              <p:cNvPr id="65" name="Rectangle 64">
                <a:extLst>
                  <a:ext uri="{FF2B5EF4-FFF2-40B4-BE49-F238E27FC236}">
                    <a16:creationId xmlns:a16="http://schemas.microsoft.com/office/drawing/2014/main" id="{F9BC7F98-3C8B-A8AA-8AB3-FEEF91B5863F}"/>
                  </a:ext>
                </a:extLst>
              </p:cNvPr>
              <p:cNvSpPr/>
              <p:nvPr/>
            </p:nvSpPr>
            <p:spPr>
              <a:xfrm>
                <a:off x="7020735" y="2048256"/>
                <a:ext cx="1828800" cy="2421818"/>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66" name="Rectangle 65">
                <a:extLst>
                  <a:ext uri="{FF2B5EF4-FFF2-40B4-BE49-F238E27FC236}">
                    <a16:creationId xmlns:a16="http://schemas.microsoft.com/office/drawing/2014/main" id="{046DD2F5-03D0-CB88-9410-5F0AC8E284F9}"/>
                  </a:ext>
                </a:extLst>
              </p:cNvPr>
              <p:cNvSpPr>
                <a:spLocks noChangeAspect="1"/>
              </p:cNvSpPr>
              <p:nvPr/>
            </p:nvSpPr>
            <p:spPr>
              <a:xfrm>
                <a:off x="7619327" y="2272511"/>
                <a:ext cx="640080" cy="750482"/>
              </a:xfrm>
              <a:prstGeom prst="rect">
                <a:avLst/>
              </a:prstGeom>
              <a:solidFill>
                <a:schemeClr val="accent2"/>
              </a:solidFill>
              <a:ln>
                <a:noFill/>
              </a:ln>
            </p:spPr>
            <p:style>
              <a:lnRef idx="2">
                <a:schemeClr val="lt1">
                  <a:hueOff val="0"/>
                  <a:satOff val="0"/>
                  <a:lumOff val="0"/>
                  <a:alphaOff val="0"/>
                </a:schemeClr>
              </a:lnRef>
              <a:fillRef idx="1">
                <a:schemeClr val="accent5">
                  <a:tint val="50000"/>
                  <a:hueOff val="0"/>
                  <a:satOff val="0"/>
                  <a:lumOff val="0"/>
                  <a:alphaOff val="0"/>
                </a:schemeClr>
              </a:fillRef>
              <a:effectRef idx="0">
                <a:schemeClr val="accent5">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14</a:t>
                </a:r>
              </a:p>
            </p:txBody>
          </p:sp>
          <p:sp>
            <p:nvSpPr>
              <p:cNvPr id="67" name="Rectangle 66">
                <a:extLst>
                  <a:ext uri="{FF2B5EF4-FFF2-40B4-BE49-F238E27FC236}">
                    <a16:creationId xmlns:a16="http://schemas.microsoft.com/office/drawing/2014/main" id="{54BD15DF-AC1B-C58F-0163-DE8DB5D84450}"/>
                  </a:ext>
                </a:extLst>
              </p:cNvPr>
              <p:cNvSpPr/>
              <p:nvPr/>
            </p:nvSpPr>
            <p:spPr>
              <a:xfrm>
                <a:off x="9007411" y="2048256"/>
                <a:ext cx="1828800" cy="2421818"/>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68" name="Rectangle 67">
                <a:extLst>
                  <a:ext uri="{FF2B5EF4-FFF2-40B4-BE49-F238E27FC236}">
                    <a16:creationId xmlns:a16="http://schemas.microsoft.com/office/drawing/2014/main" id="{0FB025EC-85A3-185F-CD42-7CF979FF8CDB}"/>
                  </a:ext>
                </a:extLst>
              </p:cNvPr>
              <p:cNvSpPr>
                <a:spLocks noChangeAspect="1"/>
              </p:cNvSpPr>
              <p:nvPr/>
            </p:nvSpPr>
            <p:spPr>
              <a:xfrm>
                <a:off x="9601771" y="2250360"/>
                <a:ext cx="640080" cy="794384"/>
              </a:xfrm>
              <a:prstGeom prst="rect">
                <a:avLst/>
              </a:prstGeom>
              <a:solidFill>
                <a:schemeClr val="accent2"/>
              </a:solidFill>
              <a:ln>
                <a:noFill/>
              </a:ln>
            </p:spPr>
            <p:style>
              <a:lnRef idx="2">
                <a:schemeClr val="lt1">
                  <a:hueOff val="0"/>
                  <a:satOff val="0"/>
                  <a:lumOff val="0"/>
                  <a:alphaOff val="0"/>
                </a:schemeClr>
              </a:lnRef>
              <a:fillRef idx="1">
                <a:schemeClr val="accent6">
                  <a:tint val="50000"/>
                  <a:hueOff val="0"/>
                  <a:satOff val="0"/>
                  <a:lumOff val="0"/>
                  <a:alphaOff val="0"/>
                </a:schemeClr>
              </a:fillRef>
              <a:effectRef idx="0">
                <a:schemeClr val="accent6">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15</a:t>
                </a:r>
              </a:p>
            </p:txBody>
          </p:sp>
        </p:grpSp>
        <p:sp>
          <p:nvSpPr>
            <p:cNvPr id="54" name="TextBox 53">
              <a:extLst>
                <a:ext uri="{FF2B5EF4-FFF2-40B4-BE49-F238E27FC236}">
                  <a16:creationId xmlns:a16="http://schemas.microsoft.com/office/drawing/2014/main" id="{EE033AC6-9165-EAEA-7A22-AFB66008E9ED}"/>
                </a:ext>
              </a:extLst>
            </p:cNvPr>
            <p:cNvSpPr txBox="1"/>
            <p:nvPr/>
          </p:nvSpPr>
          <p:spPr>
            <a:xfrm>
              <a:off x="432623" y="2052796"/>
              <a:ext cx="2143268" cy="976960"/>
            </a:xfrm>
            <a:prstGeom prst="rect">
              <a:avLst/>
            </a:prstGeom>
            <a:noFill/>
          </p:spPr>
          <p:txBody>
            <a:bodyPr wrap="square" rtlCol="0">
              <a:spAutoFit/>
            </a:bodyPr>
            <a:lstStyle/>
            <a:p>
              <a:r>
                <a:rPr lang="en-US" sz="1400" dirty="0"/>
                <a:t>Electronics and Communication Engineering</a:t>
              </a:r>
            </a:p>
            <a:p>
              <a:r>
                <a:rPr lang="en-US" sz="1200" dirty="0"/>
                <a:t>Both UG and PG</a:t>
              </a:r>
            </a:p>
          </p:txBody>
        </p:sp>
        <p:sp>
          <p:nvSpPr>
            <p:cNvPr id="55" name="TextBox 54">
              <a:extLst>
                <a:ext uri="{FF2B5EF4-FFF2-40B4-BE49-F238E27FC236}">
                  <a16:creationId xmlns:a16="http://schemas.microsoft.com/office/drawing/2014/main" id="{239C6524-7F40-A83D-F7E2-5F981535A992}"/>
                </a:ext>
              </a:extLst>
            </p:cNvPr>
            <p:cNvSpPr txBox="1"/>
            <p:nvPr/>
          </p:nvSpPr>
          <p:spPr>
            <a:xfrm>
              <a:off x="2761388" y="2147432"/>
              <a:ext cx="2143268" cy="764578"/>
            </a:xfrm>
            <a:prstGeom prst="rect">
              <a:avLst/>
            </a:prstGeom>
            <a:noFill/>
          </p:spPr>
          <p:txBody>
            <a:bodyPr wrap="square" rtlCol="0">
              <a:spAutoFit/>
            </a:bodyPr>
            <a:lstStyle/>
            <a:p>
              <a:r>
                <a:rPr lang="en-US" sz="1600" dirty="0"/>
                <a:t>Biomedical Engineering</a:t>
              </a:r>
            </a:p>
            <a:p>
              <a:r>
                <a:rPr lang="en-US" sz="1400" dirty="0"/>
                <a:t>Both UG and PG</a:t>
              </a:r>
            </a:p>
          </p:txBody>
        </p:sp>
        <p:sp>
          <p:nvSpPr>
            <p:cNvPr id="56" name="TextBox 55">
              <a:extLst>
                <a:ext uri="{FF2B5EF4-FFF2-40B4-BE49-F238E27FC236}">
                  <a16:creationId xmlns:a16="http://schemas.microsoft.com/office/drawing/2014/main" id="{76363812-CC1A-5424-F6AF-FB5F580E4AC1}"/>
                </a:ext>
              </a:extLst>
            </p:cNvPr>
            <p:cNvSpPr txBox="1"/>
            <p:nvPr/>
          </p:nvSpPr>
          <p:spPr>
            <a:xfrm>
              <a:off x="5089680" y="2040024"/>
              <a:ext cx="2143268" cy="976962"/>
            </a:xfrm>
            <a:prstGeom prst="rect">
              <a:avLst/>
            </a:prstGeom>
            <a:noFill/>
          </p:spPr>
          <p:txBody>
            <a:bodyPr wrap="square" rtlCol="0">
              <a:spAutoFit/>
            </a:bodyPr>
            <a:lstStyle/>
            <a:p>
              <a:r>
                <a:rPr lang="en-US" sz="1400" dirty="0"/>
                <a:t>Materials Science and Engineering</a:t>
              </a:r>
            </a:p>
            <a:p>
              <a:r>
                <a:rPr lang="en-US" sz="1200" dirty="0"/>
                <a:t>UG only</a:t>
              </a:r>
            </a:p>
          </p:txBody>
        </p:sp>
        <p:sp>
          <p:nvSpPr>
            <p:cNvPr id="57" name="TextBox 56">
              <a:extLst>
                <a:ext uri="{FF2B5EF4-FFF2-40B4-BE49-F238E27FC236}">
                  <a16:creationId xmlns:a16="http://schemas.microsoft.com/office/drawing/2014/main" id="{3921F74A-8C39-ACAE-C353-2B91464093E8}"/>
                </a:ext>
              </a:extLst>
            </p:cNvPr>
            <p:cNvSpPr txBox="1"/>
            <p:nvPr/>
          </p:nvSpPr>
          <p:spPr>
            <a:xfrm>
              <a:off x="7510485" y="2147430"/>
              <a:ext cx="2143268" cy="764577"/>
            </a:xfrm>
            <a:prstGeom prst="rect">
              <a:avLst/>
            </a:prstGeom>
            <a:noFill/>
          </p:spPr>
          <p:txBody>
            <a:bodyPr wrap="square" rtlCol="0">
              <a:spAutoFit/>
            </a:bodyPr>
            <a:lstStyle/>
            <a:p>
              <a:r>
                <a:rPr lang="en-US" sz="1600" dirty="0"/>
                <a:t>Mechanical Engineering</a:t>
              </a:r>
            </a:p>
            <a:p>
              <a:r>
                <a:rPr lang="en-US" sz="1400" dirty="0"/>
                <a:t>Both UG and PG</a:t>
              </a:r>
            </a:p>
          </p:txBody>
        </p:sp>
        <p:sp>
          <p:nvSpPr>
            <p:cNvPr id="58" name="TextBox 57">
              <a:extLst>
                <a:ext uri="{FF2B5EF4-FFF2-40B4-BE49-F238E27FC236}">
                  <a16:creationId xmlns:a16="http://schemas.microsoft.com/office/drawing/2014/main" id="{9282332A-8912-60D8-CD3C-0F0C3685C1F9}"/>
                </a:ext>
              </a:extLst>
            </p:cNvPr>
            <p:cNvSpPr txBox="1"/>
            <p:nvPr/>
          </p:nvSpPr>
          <p:spPr>
            <a:xfrm>
              <a:off x="9816665" y="2066118"/>
              <a:ext cx="2143268" cy="976960"/>
            </a:xfrm>
            <a:prstGeom prst="rect">
              <a:avLst/>
            </a:prstGeom>
            <a:noFill/>
          </p:spPr>
          <p:txBody>
            <a:bodyPr wrap="square" rtlCol="0">
              <a:spAutoFit/>
            </a:bodyPr>
            <a:lstStyle/>
            <a:p>
              <a:r>
                <a:rPr lang="en-US" sz="1400" dirty="0"/>
                <a:t>Industrial Engineering and Management</a:t>
              </a:r>
            </a:p>
            <a:p>
              <a:r>
                <a:rPr lang="en-US" sz="1200" dirty="0"/>
                <a:t>Both UG and PG</a:t>
              </a:r>
            </a:p>
          </p:txBody>
        </p:sp>
      </p:grpSp>
      <p:grpSp>
        <p:nvGrpSpPr>
          <p:cNvPr id="69" name="Group 68">
            <a:extLst>
              <a:ext uri="{FF2B5EF4-FFF2-40B4-BE49-F238E27FC236}">
                <a16:creationId xmlns:a16="http://schemas.microsoft.com/office/drawing/2014/main" id="{067804C0-AB07-D806-BF07-78BEAD65FBDA}"/>
              </a:ext>
            </a:extLst>
          </p:cNvPr>
          <p:cNvGrpSpPr/>
          <p:nvPr/>
        </p:nvGrpSpPr>
        <p:grpSpPr>
          <a:xfrm>
            <a:off x="571470" y="5396713"/>
            <a:ext cx="11456437" cy="1356373"/>
            <a:chOff x="433095" y="1455762"/>
            <a:chExt cx="11456437" cy="1518777"/>
          </a:xfrm>
        </p:grpSpPr>
        <p:grpSp>
          <p:nvGrpSpPr>
            <p:cNvPr id="70" name="Group 69" descr="Timeline Placeholder ">
              <a:extLst>
                <a:ext uri="{FF2B5EF4-FFF2-40B4-BE49-F238E27FC236}">
                  <a16:creationId xmlns:a16="http://schemas.microsoft.com/office/drawing/2014/main" id="{6E2DF52E-3D6B-B02C-900D-612B20293434}"/>
                </a:ext>
              </a:extLst>
            </p:cNvPr>
            <p:cNvGrpSpPr/>
            <p:nvPr/>
          </p:nvGrpSpPr>
          <p:grpSpPr>
            <a:xfrm>
              <a:off x="433095" y="1455762"/>
              <a:ext cx="11456437" cy="1483381"/>
              <a:chOff x="1060704" y="2048256"/>
              <a:chExt cx="9775507" cy="2421818"/>
            </a:xfrm>
          </p:grpSpPr>
          <p:sp>
            <p:nvSpPr>
              <p:cNvPr id="76" name="Rectangle 75">
                <a:extLst>
                  <a:ext uri="{FF2B5EF4-FFF2-40B4-BE49-F238E27FC236}">
                    <a16:creationId xmlns:a16="http://schemas.microsoft.com/office/drawing/2014/main" id="{D93FD406-75B3-7A2C-AD7B-46AB42BF0769}"/>
                  </a:ext>
                </a:extLst>
              </p:cNvPr>
              <p:cNvSpPr/>
              <p:nvPr/>
            </p:nvSpPr>
            <p:spPr>
              <a:xfrm>
                <a:off x="1060704" y="2048257"/>
                <a:ext cx="1828800" cy="2421817"/>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rtl="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77" name="Rectangle 76">
                <a:extLst>
                  <a:ext uri="{FF2B5EF4-FFF2-40B4-BE49-F238E27FC236}">
                    <a16:creationId xmlns:a16="http://schemas.microsoft.com/office/drawing/2014/main" id="{BA58E6F7-7F74-148E-5F1C-8702D705ECCC}"/>
                  </a:ext>
                </a:extLst>
              </p:cNvPr>
              <p:cNvSpPr>
                <a:spLocks noChangeAspect="1"/>
              </p:cNvSpPr>
              <p:nvPr/>
            </p:nvSpPr>
            <p:spPr>
              <a:xfrm>
                <a:off x="1655064" y="2288445"/>
                <a:ext cx="640080" cy="640080"/>
              </a:xfrm>
              <a:prstGeom prst="rect">
                <a:avLst/>
              </a:prstGeom>
              <a:solidFill>
                <a:schemeClr val="accent2"/>
              </a:solidFill>
              <a:ln>
                <a:noFill/>
              </a:ln>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16</a:t>
                </a:r>
              </a:p>
            </p:txBody>
          </p:sp>
          <p:sp>
            <p:nvSpPr>
              <p:cNvPr id="78" name="Rectangle 77">
                <a:extLst>
                  <a:ext uri="{FF2B5EF4-FFF2-40B4-BE49-F238E27FC236}">
                    <a16:creationId xmlns:a16="http://schemas.microsoft.com/office/drawing/2014/main" id="{2B955DC8-9785-82A6-CA7D-1534CEE7C177}"/>
                  </a:ext>
                </a:extLst>
              </p:cNvPr>
              <p:cNvSpPr/>
              <p:nvPr/>
            </p:nvSpPr>
            <p:spPr>
              <a:xfrm>
                <a:off x="3047381" y="2048257"/>
                <a:ext cx="1828800" cy="2421817"/>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79" name="Rectangle 78">
                <a:extLst>
                  <a:ext uri="{FF2B5EF4-FFF2-40B4-BE49-F238E27FC236}">
                    <a16:creationId xmlns:a16="http://schemas.microsoft.com/office/drawing/2014/main" id="{787B5B4C-A16B-CE23-8B2C-D37FFBD2A3AC}"/>
                  </a:ext>
                </a:extLst>
              </p:cNvPr>
              <p:cNvSpPr>
                <a:spLocks noChangeAspect="1"/>
              </p:cNvSpPr>
              <p:nvPr/>
            </p:nvSpPr>
            <p:spPr>
              <a:xfrm>
                <a:off x="3641741" y="2288445"/>
                <a:ext cx="640080" cy="640080"/>
              </a:xfrm>
              <a:prstGeom prst="rect">
                <a:avLst/>
              </a:prstGeom>
              <a:solidFill>
                <a:schemeClr val="accent2"/>
              </a:solidFill>
              <a:ln>
                <a:noFill/>
              </a:ln>
            </p:spPr>
            <p:style>
              <a:lnRef idx="2">
                <a:schemeClr val="lt1">
                  <a:hueOff val="0"/>
                  <a:satOff val="0"/>
                  <a:lumOff val="0"/>
                  <a:alphaOff val="0"/>
                </a:schemeClr>
              </a:lnRef>
              <a:fillRef idx="1">
                <a:schemeClr val="accent3">
                  <a:tint val="50000"/>
                  <a:hueOff val="0"/>
                  <a:satOff val="0"/>
                  <a:lumOff val="0"/>
                  <a:alphaOff val="0"/>
                </a:schemeClr>
              </a:fillRef>
              <a:effectRef idx="0">
                <a:schemeClr val="accent3">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17</a:t>
                </a:r>
              </a:p>
            </p:txBody>
          </p:sp>
          <p:sp>
            <p:nvSpPr>
              <p:cNvPr id="80" name="Rectangle 79">
                <a:extLst>
                  <a:ext uri="{FF2B5EF4-FFF2-40B4-BE49-F238E27FC236}">
                    <a16:creationId xmlns:a16="http://schemas.microsoft.com/office/drawing/2014/main" id="{B7A7F4FF-442C-D054-C5B8-AB7DEC1A0EBB}"/>
                  </a:ext>
                </a:extLst>
              </p:cNvPr>
              <p:cNvSpPr/>
              <p:nvPr/>
            </p:nvSpPr>
            <p:spPr>
              <a:xfrm>
                <a:off x="5034058" y="2048257"/>
                <a:ext cx="1828800" cy="2421817"/>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81" name="Rectangle 80">
                <a:extLst>
                  <a:ext uri="{FF2B5EF4-FFF2-40B4-BE49-F238E27FC236}">
                    <a16:creationId xmlns:a16="http://schemas.microsoft.com/office/drawing/2014/main" id="{6524173D-3EFF-5C4A-65C2-BE895426080E}"/>
                  </a:ext>
                </a:extLst>
              </p:cNvPr>
              <p:cNvSpPr>
                <a:spLocks noChangeAspect="1"/>
              </p:cNvSpPr>
              <p:nvPr/>
            </p:nvSpPr>
            <p:spPr>
              <a:xfrm>
                <a:off x="5628418" y="2270661"/>
                <a:ext cx="640080" cy="640080"/>
              </a:xfrm>
              <a:prstGeom prst="rect">
                <a:avLst/>
              </a:prstGeom>
              <a:solidFill>
                <a:schemeClr val="accent2"/>
              </a:solidFill>
              <a:ln>
                <a:no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18</a:t>
                </a:r>
              </a:p>
            </p:txBody>
          </p:sp>
          <p:sp>
            <p:nvSpPr>
              <p:cNvPr id="82" name="Rectangle 81">
                <a:extLst>
                  <a:ext uri="{FF2B5EF4-FFF2-40B4-BE49-F238E27FC236}">
                    <a16:creationId xmlns:a16="http://schemas.microsoft.com/office/drawing/2014/main" id="{896EEA08-7BC6-1FC9-26FB-BA0AD4F06845}"/>
                  </a:ext>
                </a:extLst>
              </p:cNvPr>
              <p:cNvSpPr/>
              <p:nvPr/>
            </p:nvSpPr>
            <p:spPr>
              <a:xfrm>
                <a:off x="7020735" y="2048256"/>
                <a:ext cx="1828800" cy="2421818"/>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83" name="Rectangle 82">
                <a:extLst>
                  <a:ext uri="{FF2B5EF4-FFF2-40B4-BE49-F238E27FC236}">
                    <a16:creationId xmlns:a16="http://schemas.microsoft.com/office/drawing/2014/main" id="{C65F8518-BA86-7BB3-8FA5-63E7F69C50D9}"/>
                  </a:ext>
                </a:extLst>
              </p:cNvPr>
              <p:cNvSpPr>
                <a:spLocks noChangeAspect="1"/>
              </p:cNvSpPr>
              <p:nvPr/>
            </p:nvSpPr>
            <p:spPr>
              <a:xfrm>
                <a:off x="7615095" y="2288448"/>
                <a:ext cx="640080" cy="640080"/>
              </a:xfrm>
              <a:prstGeom prst="rect">
                <a:avLst/>
              </a:prstGeom>
              <a:solidFill>
                <a:schemeClr val="accent2"/>
              </a:solidFill>
              <a:ln>
                <a:noFill/>
              </a:ln>
            </p:spPr>
            <p:style>
              <a:lnRef idx="2">
                <a:schemeClr val="lt1">
                  <a:hueOff val="0"/>
                  <a:satOff val="0"/>
                  <a:lumOff val="0"/>
                  <a:alphaOff val="0"/>
                </a:schemeClr>
              </a:lnRef>
              <a:fillRef idx="1">
                <a:schemeClr val="accent5">
                  <a:tint val="50000"/>
                  <a:hueOff val="0"/>
                  <a:satOff val="0"/>
                  <a:lumOff val="0"/>
                  <a:alphaOff val="0"/>
                </a:schemeClr>
              </a:fillRef>
              <a:effectRef idx="0">
                <a:schemeClr val="accent5">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19</a:t>
                </a:r>
              </a:p>
            </p:txBody>
          </p:sp>
          <p:sp>
            <p:nvSpPr>
              <p:cNvPr id="84" name="Rectangle 83">
                <a:extLst>
                  <a:ext uri="{FF2B5EF4-FFF2-40B4-BE49-F238E27FC236}">
                    <a16:creationId xmlns:a16="http://schemas.microsoft.com/office/drawing/2014/main" id="{6AB3A434-3E20-6A13-6740-09B61158E62D}"/>
                  </a:ext>
                </a:extLst>
              </p:cNvPr>
              <p:cNvSpPr/>
              <p:nvPr/>
            </p:nvSpPr>
            <p:spPr>
              <a:xfrm>
                <a:off x="9007411" y="2048256"/>
                <a:ext cx="1828800" cy="2421818"/>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85" name="Rectangle 84">
                <a:extLst>
                  <a:ext uri="{FF2B5EF4-FFF2-40B4-BE49-F238E27FC236}">
                    <a16:creationId xmlns:a16="http://schemas.microsoft.com/office/drawing/2014/main" id="{CC29CCC1-F0DC-A43C-21E6-66B77123E523}"/>
                  </a:ext>
                </a:extLst>
              </p:cNvPr>
              <p:cNvSpPr>
                <a:spLocks noChangeAspect="1"/>
              </p:cNvSpPr>
              <p:nvPr/>
            </p:nvSpPr>
            <p:spPr>
              <a:xfrm>
                <a:off x="9601771" y="2288450"/>
                <a:ext cx="640080" cy="640080"/>
              </a:xfrm>
              <a:prstGeom prst="rect">
                <a:avLst/>
              </a:prstGeom>
              <a:solidFill>
                <a:schemeClr val="accent2"/>
              </a:solidFill>
              <a:ln>
                <a:noFill/>
              </a:ln>
            </p:spPr>
            <p:style>
              <a:lnRef idx="2">
                <a:schemeClr val="lt1">
                  <a:hueOff val="0"/>
                  <a:satOff val="0"/>
                  <a:lumOff val="0"/>
                  <a:alphaOff val="0"/>
                </a:schemeClr>
              </a:lnRef>
              <a:fillRef idx="1">
                <a:schemeClr val="accent6">
                  <a:tint val="50000"/>
                  <a:hueOff val="0"/>
                  <a:satOff val="0"/>
                  <a:lumOff val="0"/>
                  <a:alphaOff val="0"/>
                </a:schemeClr>
              </a:fillRef>
              <a:effectRef idx="0">
                <a:schemeClr val="accent6">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20</a:t>
                </a:r>
              </a:p>
            </p:txBody>
          </p:sp>
        </p:grpSp>
        <p:sp>
          <p:nvSpPr>
            <p:cNvPr id="71" name="TextBox 70">
              <a:extLst>
                <a:ext uri="{FF2B5EF4-FFF2-40B4-BE49-F238E27FC236}">
                  <a16:creationId xmlns:a16="http://schemas.microsoft.com/office/drawing/2014/main" id="{8869AC8C-923D-D7E6-EE32-66A462D2C313}"/>
                </a:ext>
              </a:extLst>
            </p:cNvPr>
            <p:cNvSpPr txBox="1"/>
            <p:nvPr/>
          </p:nvSpPr>
          <p:spPr>
            <a:xfrm>
              <a:off x="433095" y="2147432"/>
              <a:ext cx="2143268" cy="827107"/>
            </a:xfrm>
            <a:prstGeom prst="rect">
              <a:avLst/>
            </a:prstGeom>
            <a:noFill/>
          </p:spPr>
          <p:txBody>
            <a:bodyPr wrap="square" rtlCol="0">
              <a:spAutoFit/>
            </a:bodyPr>
            <a:lstStyle/>
            <a:p>
              <a:r>
                <a:rPr lang="en-US" sz="1400" dirty="0"/>
                <a:t>Energy Science and Engineering</a:t>
              </a:r>
            </a:p>
            <a:p>
              <a:r>
                <a:rPr lang="en-US" sz="1400" dirty="0"/>
                <a:t>Both UG and PG</a:t>
              </a:r>
            </a:p>
          </p:txBody>
        </p:sp>
        <p:sp>
          <p:nvSpPr>
            <p:cNvPr id="72" name="TextBox 71">
              <a:extLst>
                <a:ext uri="{FF2B5EF4-FFF2-40B4-BE49-F238E27FC236}">
                  <a16:creationId xmlns:a16="http://schemas.microsoft.com/office/drawing/2014/main" id="{E8CA064B-8CD5-97B0-2B69-652E3128797C}"/>
                </a:ext>
              </a:extLst>
            </p:cNvPr>
            <p:cNvSpPr txBox="1"/>
            <p:nvPr/>
          </p:nvSpPr>
          <p:spPr>
            <a:xfrm>
              <a:off x="2761388" y="2147430"/>
              <a:ext cx="2143268" cy="654792"/>
            </a:xfrm>
            <a:prstGeom prst="rect">
              <a:avLst/>
            </a:prstGeom>
            <a:noFill/>
          </p:spPr>
          <p:txBody>
            <a:bodyPr wrap="square" rtlCol="0">
              <a:spAutoFit/>
            </a:bodyPr>
            <a:lstStyle/>
            <a:p>
              <a:r>
                <a:rPr lang="en-US" dirty="0"/>
                <a:t>Leather Engineering</a:t>
              </a:r>
            </a:p>
            <a:p>
              <a:r>
                <a:rPr lang="en-US" sz="1400" dirty="0"/>
                <a:t>Both UG and PG</a:t>
              </a:r>
            </a:p>
          </p:txBody>
        </p:sp>
        <p:sp>
          <p:nvSpPr>
            <p:cNvPr id="73" name="TextBox 72">
              <a:extLst>
                <a:ext uri="{FF2B5EF4-FFF2-40B4-BE49-F238E27FC236}">
                  <a16:creationId xmlns:a16="http://schemas.microsoft.com/office/drawing/2014/main" id="{5A739174-72F2-ED2D-AF97-3156AFBFCD49}"/>
                </a:ext>
              </a:extLst>
            </p:cNvPr>
            <p:cNvSpPr txBox="1"/>
            <p:nvPr/>
          </p:nvSpPr>
          <p:spPr>
            <a:xfrm>
              <a:off x="5089680" y="2147431"/>
              <a:ext cx="2143268" cy="654792"/>
            </a:xfrm>
            <a:prstGeom prst="rect">
              <a:avLst/>
            </a:prstGeom>
            <a:noFill/>
          </p:spPr>
          <p:txBody>
            <a:bodyPr wrap="square" rtlCol="0">
              <a:spAutoFit/>
            </a:bodyPr>
            <a:lstStyle/>
            <a:p>
              <a:r>
                <a:rPr lang="en-US" dirty="0"/>
                <a:t>Textile Engineering</a:t>
              </a:r>
            </a:p>
            <a:p>
              <a:r>
                <a:rPr lang="en-US" sz="1400" dirty="0"/>
                <a:t>UG only</a:t>
              </a:r>
            </a:p>
          </p:txBody>
        </p:sp>
        <p:sp>
          <p:nvSpPr>
            <p:cNvPr id="74" name="TextBox 73">
              <a:extLst>
                <a:ext uri="{FF2B5EF4-FFF2-40B4-BE49-F238E27FC236}">
                  <a16:creationId xmlns:a16="http://schemas.microsoft.com/office/drawing/2014/main" id="{2E5602D6-B38C-2F89-9E70-E732DFBC4CB5}"/>
                </a:ext>
              </a:extLst>
            </p:cNvPr>
            <p:cNvSpPr txBox="1"/>
            <p:nvPr/>
          </p:nvSpPr>
          <p:spPr>
            <a:xfrm>
              <a:off x="7510485" y="2147431"/>
              <a:ext cx="2143268" cy="654792"/>
            </a:xfrm>
            <a:prstGeom prst="rect">
              <a:avLst/>
            </a:prstGeom>
            <a:noFill/>
          </p:spPr>
          <p:txBody>
            <a:bodyPr wrap="square" rtlCol="0">
              <a:spAutoFit/>
            </a:bodyPr>
            <a:lstStyle/>
            <a:p>
              <a:r>
                <a:rPr lang="en-US" dirty="0"/>
                <a:t>Chemical Engineering</a:t>
              </a:r>
            </a:p>
            <a:p>
              <a:r>
                <a:rPr lang="en-US" sz="1400" dirty="0"/>
                <a:t>UG only</a:t>
              </a:r>
            </a:p>
          </p:txBody>
        </p:sp>
        <p:sp>
          <p:nvSpPr>
            <p:cNvPr id="75" name="TextBox 74">
              <a:extLst>
                <a:ext uri="{FF2B5EF4-FFF2-40B4-BE49-F238E27FC236}">
                  <a16:creationId xmlns:a16="http://schemas.microsoft.com/office/drawing/2014/main" id="{3BB05292-8504-F739-F647-5DBADB3CC7A5}"/>
                </a:ext>
              </a:extLst>
            </p:cNvPr>
            <p:cNvSpPr txBox="1"/>
            <p:nvPr/>
          </p:nvSpPr>
          <p:spPr>
            <a:xfrm>
              <a:off x="9746264" y="2141374"/>
              <a:ext cx="2143268" cy="585867"/>
            </a:xfrm>
            <a:prstGeom prst="rect">
              <a:avLst/>
            </a:prstGeom>
            <a:noFill/>
          </p:spPr>
          <p:txBody>
            <a:bodyPr wrap="square" rtlCol="0">
              <a:spAutoFit/>
            </a:bodyPr>
            <a:lstStyle/>
            <a:p>
              <a:r>
                <a:rPr lang="en-US" sz="1400" dirty="0"/>
                <a:t>Mechatronics Engineering</a:t>
              </a:r>
            </a:p>
            <a:p>
              <a:r>
                <a:rPr lang="en-US" sz="1400" dirty="0"/>
                <a:t>UG only</a:t>
              </a:r>
            </a:p>
          </p:txBody>
        </p:sp>
      </p:grpSp>
    </p:spTree>
    <p:extLst>
      <p:ext uri="{BB962C8B-B14F-4D97-AF65-F5344CB8AC3E}">
        <p14:creationId xmlns:p14="http://schemas.microsoft.com/office/powerpoint/2010/main" val="1467056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a:blip r:embed="rId2"/>
          <a:srcRect/>
          <a:stretch/>
        </p:blipFill>
        <p:spPr>
          <a:xfrm>
            <a:off x="6241143" y="0"/>
            <a:ext cx="5950857" cy="6858000"/>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p:txBody>
          <a:bodyPr/>
          <a:lstStyle/>
          <a:p>
            <a:r>
              <a:rPr lang="en-US" dirty="0"/>
              <a:t>infrastructure</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640712" y="2551819"/>
            <a:ext cx="5651932" cy="3539265"/>
          </a:xfrm>
        </p:spPr>
        <p:txBody>
          <a:bodyPr>
            <a:normAutofit/>
          </a:bodyPr>
          <a:lstStyle/>
          <a:p>
            <a:pPr algn="just"/>
            <a:r>
              <a:rPr lang="en-US" sz="2400" dirty="0"/>
              <a:t>Academic building</a:t>
            </a:r>
          </a:p>
          <a:p>
            <a:pPr algn="just"/>
            <a:r>
              <a:rPr lang="en-US" sz="2400" dirty="0"/>
              <a:t>Departments such as CE, ME etc. have academic buildings of their own.</a:t>
            </a:r>
          </a:p>
          <a:p>
            <a:pPr algn="just"/>
            <a:r>
              <a:rPr lang="en-US" sz="2400" dirty="0"/>
              <a:t>Administrative building</a:t>
            </a:r>
          </a:p>
          <a:p>
            <a:pPr algn="just"/>
            <a:r>
              <a:rPr lang="en-US" sz="2400" dirty="0"/>
              <a:t>The ‘DURBAR BANGLA’ premise</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sz="2000" smtClean="0">
                <a:solidFill>
                  <a:schemeClr val="tx2">
                    <a:lumMod val="60000"/>
                    <a:lumOff val="40000"/>
                  </a:schemeClr>
                </a:solidFill>
              </a:rPr>
              <a:pPr/>
              <a:t>9</a:t>
            </a:fld>
            <a:endParaRPr lang="en-US" sz="2000" dirty="0">
              <a:solidFill>
                <a:schemeClr val="tx2">
                  <a:lumMod val="60000"/>
                  <a:lumOff val="40000"/>
                </a:schemeClr>
              </a:solidFill>
            </a:endParaRPr>
          </a:p>
        </p:txBody>
      </p:sp>
    </p:spTree>
    <p:extLst>
      <p:ext uri="{BB962C8B-B14F-4D97-AF65-F5344CB8AC3E}">
        <p14:creationId xmlns:p14="http://schemas.microsoft.com/office/powerpoint/2010/main" val="2563119616"/>
      </p:ext>
    </p:extLst>
  </p:cSld>
  <p:clrMapOvr>
    <a:masterClrMapping/>
  </p:clrMapOvr>
</p:sld>
</file>

<file path=ppt/theme/theme1.xml><?xml version="1.0" encoding="utf-8"?>
<a:theme xmlns:a="http://schemas.openxmlformats.org/drawingml/2006/main" name="Office Theme">
  <a:themeElements>
    <a:clrScheme name="Creative Red 1">
      <a:dk1>
        <a:srgbClr val="000000"/>
      </a:dk1>
      <a:lt1>
        <a:srgbClr val="FFFFFF"/>
      </a:lt1>
      <a:dk2>
        <a:srgbClr val="3A3A3A"/>
      </a:dk2>
      <a:lt2>
        <a:srgbClr val="E7E6E6"/>
      </a:lt2>
      <a:accent1>
        <a:srgbClr val="632423"/>
      </a:accent1>
      <a:accent2>
        <a:srgbClr val="B51200"/>
      </a:accent2>
      <a:accent3>
        <a:srgbClr val="FD1B17"/>
      </a:accent3>
      <a:accent4>
        <a:srgbClr val="F9EBE5"/>
      </a:accent4>
      <a:accent5>
        <a:srgbClr val="03C9C6"/>
      </a:accent5>
      <a:accent6>
        <a:srgbClr val="01B9D1"/>
      </a:accent6>
      <a:hlink>
        <a:srgbClr val="0563C1"/>
      </a:hlink>
      <a:folHlink>
        <a:srgbClr val="954F72"/>
      </a:folHlink>
    </a:clrScheme>
    <a:fontScheme name="Custom 76">
      <a:majorFont>
        <a:latin typeface="Bahnschrif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A49627-BF3F-409F-AD52-1B30DD7AB3C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33E722B-1125-4A71-8202-FAD6A1C14A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AE3212-FDDD-4F52-95D5-3CE5C732A69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TM11580736</Template>
  <TotalTime>0</TotalTime>
  <Words>962</Words>
  <Application>Microsoft Office PowerPoint</Application>
  <PresentationFormat>Widescreen</PresentationFormat>
  <Paragraphs>226</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Bahnschrift</vt:lpstr>
      <vt:lpstr>Calibri</vt:lpstr>
      <vt:lpstr>Tw Cen MT</vt:lpstr>
      <vt:lpstr>Office Theme</vt:lpstr>
      <vt:lpstr>   Introductory Presentation on Khulna university of engineering and technology</vt:lpstr>
      <vt:lpstr>Agenda</vt:lpstr>
      <vt:lpstr>INception</vt:lpstr>
      <vt:lpstr>HISTORY OF KUET</vt:lpstr>
      <vt:lpstr>TIMELINE </vt:lpstr>
      <vt:lpstr>ACADEMIC DETAILS</vt:lpstr>
      <vt:lpstr>There are 3 faculties</vt:lpstr>
      <vt:lpstr>There are 20 Departments</vt:lpstr>
      <vt:lpstr>infrastructure</vt:lpstr>
      <vt:lpstr>STUDENT DETAILS</vt:lpstr>
      <vt:lpstr>Students details</vt:lpstr>
      <vt:lpstr>Success stories</vt:lpstr>
      <vt:lpstr>Residential Halls</vt:lpstr>
      <vt:lpstr>research </vt:lpstr>
      <vt:lpstr>FACILITIES</vt:lpstr>
      <vt:lpstr>Central mosque</vt:lpstr>
      <vt:lpstr>Central field</vt:lpstr>
      <vt:lpstr>clubs</vt:lpstr>
      <vt:lpstr>gym</vt:lpstr>
      <vt:lpstr>Swimming pool</vt:lpstr>
      <vt:lpstr>Student welfatre center </vt:lpstr>
      <vt:lpstr>Medical Center</vt:lpstr>
      <vt:lpstr>Auditorium</vt:lpstr>
      <vt:lpstr>Transportation</vt:lpstr>
      <vt:lpstr>DELICACY OF KUET</vt:lpstr>
      <vt:lpstr>Shaheed minar</vt:lpstr>
      <vt:lpstr>Clean campus</vt:lpstr>
      <vt:lpstr>Safe campus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2021-09-07T04:41:26Z</dcterms:created>
  <dcterms:modified xsi:type="dcterms:W3CDTF">2023-05-17T18:33:05Z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42aa342-8706-4288-bd11-ebb85995028c_Enabled">
    <vt:lpwstr>true</vt:lpwstr>
  </property>
  <property fmtid="{D5CDD505-2E9C-101B-9397-08002B2CF9AE}" pid="4" name="MSIP_Label_f42aa342-8706-4288-bd11-ebb85995028c_SetDate">
    <vt:lpwstr>2022-05-03T19:17:58Z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25d63fd1-0370-4d03-a1c2-b2f22483dbaf</vt:lpwstr>
  </property>
  <property fmtid="{D5CDD505-2E9C-101B-9397-08002B2CF9AE}" pid="9" name="MSIP_Label_f42aa342-8706-4288-bd11-ebb85995028c_ContentBits">
    <vt:lpwstr>0</vt:lpwstr>
  </property>
</Properties>
</file>